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человека: ключевые темы и современное значение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человека через биологию, палеонтологию и генетику.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 его роль в биологии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исследует историю и развитие человека, подчёркивая важность эволюции и современных методик в изучении Homo sapiens для школьного образования.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биологической системе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царству Животных, классу Млекопитающих и отряду Приматов, отражая свою принадлежность к сложной биологической системе.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включает вид Homo sapiens, выделяющийся рядом морфологических и поведенческих особенностей, отличающих его от других приматов.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 человека — шимпанзе, гориллы и орангутаны, с которыми его связывают общие генетические и анатомические черты.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приматов и их эволюционные преимущества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черты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мозг, хватательная кисть с противопоставленным большим пальцем и бинокулярное зрение обеспечивают приматам высокую манипулятивную и сенсорную способность.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и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период детства увеличивает время для социального обучения, что способствует передаче культурных навыков и формированию сложного поведения.
</a:t>
            </a:r>
            <a:endParaRPr lang="en-US" sz="11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гоминиды и их роль в эволюции человека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прародина приматов и гоминид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современных людей и человекообразных обезьян жили в Африке 6–8 миллионов лет назад, что стало основой для эволюции гоминид и развития уникальных человеческих черт.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Australopithecus afarensis — 'Люси'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скелет Люси, найденные в Эфиопии и датируемые примерно 3,2 миллиона лет назад, демонстрируют переход к прямохождению и первые шаги на пути к роду Homo.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ранние гоминиды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Kenyanthropus и Ardipithecus представляют важные родственные формы с уникальными анатомическими особенностями, отражающими разнообразие и адаптации ранних гоминид.
</a:t>
            </a:r>
            <a:endParaRPr lang="en-US" sz="967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как этап на пути к Homo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Australopithecus afarensis и Africanus демонстрируют адаптации к двуногости и смешанному рациону, отражая переход от древесного образа жизни к жизни на открытых пространствах саванны.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Paranthropus boisei выделялся массивной челюстью и специализированным питанием, что указывает на экологическое разнообразие среди ранних гоминид.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существуют в период от 4,5 до 2 миллионов лет назад, являясь ключевыми для понимания постепенного становления человека в эволюции.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«мостом» между приматами и первым представителями рода Homo, что подчёркивает их значимость в антропогенезе.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эволюции рода Homo: Homo habilis и Homo erectus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характеризуется первым использованием каменных орудий Олдувайской культуры и увеличением объёма мозга до 650–700 см³, что свидетельствует о когнитивном прогрессе.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освоил огонь, распространился за пределы Африки и обладал мозгом объёмом 900–1100 см³; это сопровождалось развитием зачатков речи и социальной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заселял регионы Африки, Европы и Азии, с ключевыми стоянками в Чжоукоудяне, Дманиси и на Яве, отражая широкий ареал обитания вида.
</a:t>
            </a:r>
            <a:endParaRPr lang="en-US" sz="92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огнём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обеспечило Homo erectus новые возможности в приготовлении пищи и защите, способствуя адаптации к различным климатическим условиям.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орудий и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ашельской культуры и коллективная охота свидетельствуют о возрастающей социальности и усложнении форм жизни у ранних представителей рода Homo.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erectus и его достижения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— эволюционные соседи Homo sapiens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400–200 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формирования неандертальцев в Европе и Западной Азии с уверенным освоением холодных сред обитания.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150–70 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культуры мустьерских орудий, развитие ритуалов и сложной социальной структуры у неандертальцев.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60–50 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контакты и конкуренция с Homo sapiens на территории Европы, что повлияло на динамику популяций.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тыс.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неандертальцев, вероятно связанное с климатическими изменениями и конкуренцией с современными людьми.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195 000 лет
</a:t>
            </a:r>
            <a:endParaRPr lang="en-US" sz="599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из Омо-Кибиша служат ключевым доказательством африканского происхождения Homo sapiens.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археогенетике и палеоантропологии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самых древних останков современного человека, найденных в Эфиопии
</a:t>
            </a:r>
            <a:endParaRPr lang="en-US" sz="23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Homo sapiens из Африки и заселение Евразии
</a:t>
            </a:r>
            <a:endParaRPr lang="en-US" sz="2748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 тысяч лет назад Homo sapiens начал активное расселение по территории Европы и Азии, оставляя многочисленные археологические свидетельства начала продолжительного заселения этих регионов.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находки, такие как Костёнки в России, Пещера Виндия в Хорватии и Цзиху в Китае, подтверждают широкое распространение Homo sapiens и пересечение ареалов с неандертальцами и денисовцами.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неандертальцами и денисовцами: генетика и археология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указывает на межвидовое скрещивание Homo sapiens с неандертальцами, что подтверждается наличием до 4% неандертальской ДНК в геноме современных неафриканских популяций.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ДНК древних обитателей Сибири демонстрируют гибридизацию Homo sapiens с денисовцами, указывая на сложные эволюционные связи и обмен культурными достижениями.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раскопки поддерживают эти генетические выводы, показывая одновременное сосуществование и культурные взаимодействия различных гоминид на пересечении миграционных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признаков современного человека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 и искусство древних 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45–35 тысяч лет назад у Homo sapiens возникли сложные формы абстрактного мышления, что отразилось в появлении наскальных рисунков и ритуалов. Известные памятники в Шове и Ласко свидетельствуют о развитии художественных навыков и символического мышления.
</a:t>
            </a:r>
            <a:endParaRPr lang="en-US" sz="76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социальных ритуалов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развитой речи способствовало формированию сложных социальных структур. Ритуальные захоронения и культовые практики указывают на рост коллективных ценностей и культурных традиций у древних людей.
</a:t>
            </a:r>
            <a:endParaRPr lang="en-US" sz="81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социальной организации и технический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свидетельствуют о росте социальной координации, организации охоты и производстве сложных орудий труда. Это отражает значительный прогресс в когнитивных и технологических аспектах жизни Homo sapiens.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орудий труда и технической культуры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характеризуется использованием чопперов и чоппингов — простых каменных инструментов, обеспечивавших базовые функции разделки и обработки материала.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дальнейшем появляются палочковые орудия и скребки, что свидетельствует об усложнении техник работы с материалами и расширении диапазона охотничьей и хозяйственной деятельности.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палеолит ознаменовался появлением гарпунов и других специализированных инструментов, что позволило значительно разнообразить способы добычи пищи и обработки ресурсов.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комплексы ашельской, мустьерской и граветтской эпох демонстрируют последовательные инновации, связанные с развитием когнитивных способностей и социальных форм взаимодействия.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быт древних людей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охотничье-собирательских групп обеспечивало совместное использование ресурсов и социальную поддержку членов коллектива, способствуя выживанию в сложных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Жилища, например, из костей мамонта в Костёнках, отражают развитую заботу о защите и комфорте, а также технические навыки древних общин.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ритуальных захоронений и украшений из природных материалов говорит о зарождении сложных культурных и религиозных представлений у древних Homo sapiens.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языка и его биологические предпосылки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речевых центров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эволюции Homo sapiens важную роль сыгло усовершенствование зон Брока и Вернике, отвечающих за речь и понимание языка, что создало основу для сложной коммуникации.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вокальном аппарате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преобразования голосового аппарата, включая гибкость гортани, позволили разнообразить звуковые сигналы и улучшить артикуляцию речи у древних людей.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гена FOXP2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FOXP2, связанный с речевыми способностями, стал ключевым фактором биологической готовности к языку, что поддерживало развитие культурных и социальных традиций.
</a:t>
            </a:r>
            <a:endParaRPr lang="en-US" sz="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эволюция Homo sapiens: методы и открытия
</a:t>
            </a:r>
            <a:endParaRPr lang="en-US" sz="2461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митохондриальной ДНК и Y-хромосомы выявляет миграционные пути и разделение человеческих популяций, повышая точность реконструкции родословного дерева Homo sapiens.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часов позволяет оценить временные рамки эволюционных событий, подтверждая многочисленные миграционные волны и межвидовые контакты в истории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современного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геном содержит фрагменты ДНК неандертальцев и денисовцев, указывая на древние скрещивания, что влияет на здоровье и адаптационные характеристики человека.
</a:t>
            </a:r>
            <a:endParaRPr lang="en-US" sz="1186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 играет ключевую роль в речевых навыках, тогда как другие гены отвечают за адаптацию — например, лактазная устойчивость и фоточувствительность кожи.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генетического разнообразия помогает понять сложность эволюционных процессов и разнообразные приспособления Homo sapiens к различным природным условиям.
</a:t>
            </a:r>
            <a:endParaRPr lang="en-US" sz="11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в исследованиях древней ДНК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антропология сталкивается с этическими дилеммами при использовании генетических данных древних людей. Важно учитывать культурный контекст и права потомков при интерпретации и публикации результатов.
</a:t>
            </a:r>
            <a:endParaRPr lang="en-US" sz="816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методы и цифровые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массового спектрометрического анализа, Big Data и искусственного интеллекта открывает новые горизонты в изучении эволюции человека, позволяя глубже анализировать огромные массивы данных и делать точные выводы.
</a:t>
            </a:r>
            <a:endParaRPr lang="en-US" sz="841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антропологии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происхождения человека в современности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формирует целостное представление о месте человека в природе и обществе, способствует развитию критического мышления и подготовке к будущим научным открытиям и технологическим вызовам.
</a:t>
            </a:r>
            <a:endParaRPr lang="en-US" sz="32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2026-05-10T05:00:20Z</dcterms:created>
  <dcterms:modified xsi:type="dcterms:W3CDTF">2026-05-10T05:00:20Z</dcterms:modified>
</cp:coreProperties>
</file>