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разрушила прежние представления о героизме, долге и цене человеческой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Первой мировой войне в литературе начала XX века
</a:t>
            </a:r>
            <a:endParaRPr lang="en-US" sz="248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испытание для литературы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стала для писателей и поэтов проверкой нравственных ценностей и художественного языка. Она вошла в тексты через публицистику, фронтовые письма, дневники и позднюю прозу, изменив сам способ говорить о подвиге и человеке.
</a:t>
            </a:r>
            <a:endParaRPr lang="en-US" sz="1345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год: надежда, долг и тревожное предчувствие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откликается на мобилизационный подъём, идеи национального единения и веру в скорую победу.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мыслится как проверка силы государства, стойкости народа и верности личному долгу.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ранних текстах слышны тревога, предчувствие потерь и сомнение в оправданности насилия.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8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группы воспринимали войну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общественная мысль отражали не одно отношение, а несколько разных голосов, связанных с опытом войны и жизнью тыла.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историческая катастрофа породила несколько несовместимых оптик: от патриотического согласия до гуманистического протеста.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откликов 1914–1918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Мобилизационный язык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газеты и стихи первых лет войны создавали образ единого народа и внешнего врага. В центре были долг, жертва и защита Родины, понятные и эмоционально сильные формулы.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войны в плакатах, стихах и публицистике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пропаганда теряет убедительность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по мере роста потерь упрощённая картина переставала убеждать. В текстах всё чаще появлялись усталость, сомнение и ощущение, что цена лозунгов слишком высока для реальной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литературное отношение к войне по годам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динамикой стоят не только военные события, но и письма с фронта, тыловой голод, цензура и личная травма авторов.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длилась война, тем слабее звучал патриотический пафос и сильнее — антивоенное сознание.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тексты и публицистика 1914–1918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фронтовой опыт разрушил представление о войне как о благородном подвиге. Вместо торжественности в текстах появились грязь, холод, изнурение и постоянное ожидание обстрела.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Солдатская жизнь показала войну как пространство случайности, где смерть приходит внезапно и не выбирает сильных. На этом фоне героизм перестал казаться возвышенным и стал восприниматься как тяжёлое усилие.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возникла «окопная правда» — предельно честный взгляд на войну без украшения. Он изменил сам язык литературы, сделав его сдержаннее, точнее и трагичнее.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правда: окопы, смерть и разрушение романтики войны
</a:t>
            </a:r>
            <a:endParaRPr lang="en-US" sz="26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война меняла литературное сознание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смена настроений в 1914–1918 годах под влиянием потерь, фронтовых писем, тыла и революции
</a:t>
            </a:r>
            <a:endParaRPr lang="en-US" sz="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опыт войны: труд, ожидание, утрата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заводе и в госпитале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мужчины ушли на фронт, женщины заняли их места на фабриках, в больницах и на транспорте. Литература показывает этот опыт как тяжёлую, но необходимую работу, в которой соединяются ответственность, усталость и чувство долга перед семьёй и страной.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как форма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военные годы письмо становится главным знаком связи между домом и фронтом. Женский образ в литературе часто связан с ожиданием ответа, тревогой за мужа или сына и попыткой сохранить внутреннюю стойкость среди разлуки и неизвестности.
</a:t>
            </a:r>
            <a:endParaRPr lang="en-US" sz="147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 без покоя
</a:t>
            </a:r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жизнь не оставалась мирной: очереди за хлебом, нехватка денег, похоронки и слухи становились частью повседневности. Именно через этот опыт литература показывает, что война затрагивает не только поле боя, но и каждую семью.
</a:t>
            </a:r>
            <a:endParaRPr lang="en-US" sz="14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863" y="1451264"/>
            <a:ext cx="5049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Серебряного века и их отклик на войну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военных стихах Блок передавал чувство исторической тревоги и приближающейся катастрофы. Война у него становится знаком слома эпохи и испытанием духовной чуткости человека.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воспринимал войну как проверку мужества, дисциплины и личной ответственности. Его поэтический тон сохраняет волю к подвигу, хотя сама война остаётся суровой и опасной.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 войну через разлуку, страдание и внутреннее достоинство. Её сдержанная интонация делает личную боль особенно сильной и выразительной на фоне исторической трагедии.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реакции на войну Есенин связывает исторические события с судьбой народа и образом Родины. Его поэзия передаёт сочувствие к простому человеку и тревогу за страну.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литературные мотивы военной эпохи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войны мотивы часто соединялись: фронтовое письмо превращалось в свидетельство разлуки, а надежда на возвращение — в чувство утраты.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не героические декларации, а опыт страха, потерь и нравственного напряжения, постепенно усиливающий антивоенное звучание.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и европейской литературы 1914–1918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1915–1916 годам фронтовая тема всё теснее связывается с тылом: в текстах появляются голод, очереди, похоронки и ощущение, что официальные лозунги расходятся с жизнью.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фиксирует нарастающее недоверие к власти и к самой риторике войны. Патриотический тон сохраняется, но рядом с ним всё заметнее звучат разочарование и моральная усталость.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1917 года война начинает восприниматься не как отдельная кампания, а как часть общего исторического распада, который меняет язык, жанры и интонации эпохи.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война, общественный кризис и революционный перелом в литературе
</a:t>
            </a:r>
            <a:endParaRPr lang="en-US" sz="24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82718"/>
            <a:ext cx="4231200" cy="20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их отношение к Первой мировой войне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авторы по-своему откликались на войну, и это видно в их позициях и художественных приёмах.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историческая тема не дала единого ответа: война стала для литературы и испытанием, и поводом для разных мировоззренческих позиций.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и публицистические отклики русских писателей 1914–1918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потерь всё отчётливее звучит мысль о том, что никакая политическая цель не может оправдать массовую гибель людей и разрушение человеческой личности.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оказываются не победные сводки, а солдат, его страх, истощение и право на сострадание. Так литература защищает ценность отдельной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интонации нередко выражаются через сдержанность, горькую иронию и отказ от торжественного пафоса, который уже не соответствует реальности фронта.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линия после войны подготовит развитие антивоенной прозы, мемуарной литературы и культурной памяти о поколении, пережившем катастрофу.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Пацифистские идеи и новое понимание гуманизма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без прикрас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солдата война — это окоп, холод, дисциплина, случайная смерть и постоянная физическая и моральная усталость. Здесь особенно важны товарищество и выживание.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 под 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мирного жителя война проявляется иначе: через карточки, очереди, слухи, похоронки и тревожное ожидание вестей. Литература показывает, что тыл тоже живёт в страхе и потере.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Солдатский опыт
</a:t>
            </a:r>
            <a:endParaRPr lang="en-US" sz="3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литературного восприятия войны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менял не только эмоции авторов, но и сами жанры: от агитационной лирики к фронтовым свидетельствам и гражданской публицистике.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движение от надежды к критическому осмыслению, а затем к открытому антивоенному выводу.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литературных откликов на Первую мировую войну, 1914–1918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увидеть, как литература реагирует на историческую катастрофу и почему художественное слово становится формой нравственной оценки времени, а не только способом рассказа.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Первой мировой войны важна для литературы 11 класса
</a:t>
            </a:r>
            <a:endParaRPr lang="en-US" sz="2643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материале удобно сравнивать разные поэтические голоса, анализировать интонацию, образность и авторскую позицию, а также соотносить текст с конкретным историческим контекстом.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развивает умение читать произведение как свидетельство эпохи: через него видно, как меняются ценности, представления о человеке и само понимание героизма.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формировалось литературное отношение к войне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мобилизационного энтузиазма к антивоенному протесту под влиянием опыта фронта и тыла
</a:t>
            </a:r>
            <a:endParaRPr lang="en-US" sz="8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поворот от героического тона к трагическому свидетельствует о кризисе старого мира, где прежние идеалы уже не объясняют массовое насилие и утраты.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абстрактной славы в центр приходит человеческая цена истории: судьба солдата, страдание семьи, разрушение повседневной жизни и моральная ответственность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перемена закрепила в культуре XX века новый взгляд на войну как на опыт разрушения иллюзий, а не как на простое поле для подвигов и побед.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перемены отношения к войне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надежды к трагическому знанию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Первой мировой войне прошла путь от патриотического подъёма к глубокому разочарованию и антивоенному протесту. Этот перелом сделал войну нравственным испытанием эпохи и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2026-05-23T20:41:51Z</dcterms:created>
  <dcterms:modified xsi:type="dcterms:W3CDTF">2026-05-23T20:41:51Z</dcterms:modified>
</cp:coreProperties>
</file>