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союзе
</a:t>
            </a:r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слова, части предложения и целый текст.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союзы важны в речи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соединять мысли, делать высказывание точным и понятным. На уроке мы узнаем, какими бывают союзы, как их находить и где ставить запятые.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союзов помогают быстрее определить его значение и роль в предложении.
</a:t>
            </a:r>
            <a:endParaRPr lang="en-US" sz="205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две группы союзов помогают быстрее разобраться, как связаны части предложения.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03508"/>
            <a:ext cx="4007700" cy="17386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союзов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главные группы союзов и их роль в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равные элементы, а подчинительные показывают зависимость одной части от другой.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союз в предложении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отличить союз от самостоятельных частей речи.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соединяют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передают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однородные члены и простые предложения, которые равны по смыслу. Они помогают показать, что части высказывания стоят рядом и не зависят друг от друга.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выражают соединение, противопоставление или выбор. В речи они часто встречаются в перечислениях, сравнениях и коротких ответах.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сочинительных союзов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союзов помогают передавать не только связь, но и оттенки смысла между частями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соединительные союзы, а противительные и разделительные уточняют характер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показывают, что действия происходят вместе или в один период. В речи это делает сообщение более плавным и логичным.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и, да, тоже и также можно назвать несколько предметов или действий подряд. Такие союзы особенно удобны в учебных ответах и описаниях.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прибавляют новую мысль к уже сказанному. Они помогают перечислять предметы, признаки и действия без резкого разрыва между частями.
</a:t>
            </a:r>
            <a:endParaRPr lang="en-US" sz="11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и разделительные союзы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а, но, зато, однако показывают противопоставление. Они помогают увидеть различие между признаками, действиями или явлениями в одном сообщении.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особенно важны, когда одна часть предложения уточняет, исправляет или ограничивает другую. Благодаря им мысль звучит точнее и выразительнее.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или, либо, то... то, не то... не то выражают выбор, чередование или неопределённость. Они показывают, что возможен не один вариант, а несколько.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эти союзы помогают избежать повтора и сделать описание событий более живым. Читателю легче понять, как именно соотносятся действия и признаки.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связывают главную и придаточную части сложного предложения. Они показывают, почему произошло действие, при каком условии оно возможно и с какой целью совершается.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союзы потому что, чтобы, если, когда, хотя, как будто. Они делают смысл предложения более точным, потому что уточняют время, причину и условие.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конструкциях одна часть зависит от другой. Поэтому при чтении важно сначала найти главную мысль, а затем определить, что именно её поясняет.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и их значения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какое значение выражает каждый союз и как он используется в предложении.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уточняют смысл: называют причину, цель, условие и время, связывая главную и придаточную части.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союзное слово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только соединяет слова или части предложения и сам не является членом предложения. Он не отвечает на вопрос и не называет предмет, признак или действие.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Союзное слово тоже связывает части, но при этом выполняет роль члена предложения. Его можно проверить вопросом и увидеть, к какому слову оно относится.
</a:t>
            </a:r>
            <a:endParaRPr lang="en-US" sz="1191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который, где, куда, откуда, почему чаще бывают союзными словами, а что, чтобы, как — союзами. Различие особенно важно при разборе сложного предложения.
</a:t>
            </a:r>
            <a:endParaRPr lang="en-US" sz="11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союзах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правило: запятая зависит от того, что именно соединяет союз и какую связь он выражает.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случая — две схемы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стояли яблони и груши, и всё выглядело спокойно и просто. Здесь союз соединяет одинаковые по роли слова внутри одного предложения. Для схемы достаточно показать равные части, связанные одним словом-связкой.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соединяет однородные члены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остались дома, потому что начался дождь, и в предложении уже две смысловые части. Одна объясняет другую, поэтому схема становится сложнее. Такой пример помогает увидеть, как один и тот же союз работает в разных конструкциях.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соединяет части сложного предложения
</a:t>
            </a:r>
            <a:endParaRPr lang="en-US" sz="13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используются союзы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союзы особенно удобны в устной речи, поэтому они встречаются чаще других.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простые союзы, а подчинительные чаще помогают уточнять причину, условие и время.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по учебным и устным текстам, без точной статистики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77869" y="1484375"/>
            <a:ext cx="11081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525085"/>
            <a:ext cx="267600" cy="2140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союзов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только по месту слова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считают союзом лишь потому, что оно стоит между частями предложения. Правильнее сначала проверить его значение, вопрос и роль в предложении.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 тот союз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а и но, потому что и поэтому, хотя эти слова выражают разные отношения: противопоставление, причину или следствие.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запятую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Запятую часто забывают перед а, но, зато и перед подчинительными союзами, хотя она нужна, чтобы отделить части предложения по смыслу.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союз и союзное слово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похожим видом принимают за одно и то же, хотя союзное слово может быть членом предложения, а союз — только связывает части.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союз в тексте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 к слову и определи, называет ли оно предмет, признак или действие. Если слово ничего не называет, это важная подсказка.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связку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есть ли слово между однородными членами или частями предложения. Именно оно часто указывает на связь между ними.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только соединяет части и выражает смысловую связь, перед тобой союз. Такой способ помогает быстрее и точнее разбирать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союзов в речи и текстах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союзы помогают передать движение событий, перечисление деталей и контраст между героями или поступками. Благодаря им рассказ звучит живее и естественнее.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научно-популярных текстах союзы показывают причину, условие, цель и последовательность действий. Это делает объяснение более строгим и понятным для читателя.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союзов часто не замечают, но именно они соединяют мысли в единый текст. Без них речь стала бы короче, резче и труднее для 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55973"/>
            <a:ext cx="4007700" cy="2233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по теме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 главные признаки и группы союзов.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объединять мысли, понимать строение предложения и правильно ставить знаки препинания.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незаметны, но без них речь распадается на отдельные фразы. Они соединяют мысли, помогают точнее выражать смысл и делают письменную речь грамотной и связной.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— маленькое слово с большой ролью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2026-05-22T11:26:28Z</dcterms:created>
  <dcterms:modified xsi:type="dcterms:W3CDTF">2026-05-22T11:26:28Z</dcterms:modified>
</cp:coreProperties>
</file>