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структура биосферы: как устроена живая оболочка Земли
</a:t>
            </a:r>
            <a:endParaRPr lang="en-US" sz="302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живое вещество, энергия и вещества поддерживают биосферу?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 системе оболочек Земли и вклад учёных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части атмосферы, гидросферы и литосферы, где возможна жизнь. Этот термин ввёл Эдуард Зюсс, а В. И. Вернадский показал, что биосфера — единая, постоянно изменяющаяся система взаимодействий живого и неживого.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центральный компонент биосферы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планеты: бактерии, грибы, растения, животных и человека. Именно их деятельность создаёт основу обмена веществ и поддерживает целостность биосферы.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создатели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основную массу органического вещества формируют зелёные растения, а в океане — фитопланктон и цианобактерии. Они задают первичную продуктивность большинства экосистем.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поддерживают современный состав атмосферы, прежде всего соотношение кислорода и углекислого газа. Без их постоянной работы этот баланс был бы нарушен.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 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участвует в формировании почв и осадочных пород, а также влияет на круговороты углерода, азота, кислорода и фосфора, связывая все оболочки Земли.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не как набор отдельных видов, а как сеть взаимосвязанных процессов. Каждый организм включён в более широкий обмен веществ, энергии и 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28914"/>
            <a:ext cx="3432300" cy="12669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функциональные группы организмов в биосфере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организмов выполняют взаимодополняющие роли в круговороте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вещество, консументы передают его дальше по цепям питания, а редуценты замыкают круговорот. Без редуцентов накопление остатков разорвало бы обмен веществ.
</a:t>
            </a:r>
            <a:endParaRPr lang="en-US" sz="109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учение о биосфере и трофических группах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биосфере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однонаправленное движение энергии от Солнца через трофические уровни к рассеянию в виде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трофической пирамиды в школьной экологии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пирамида: уменьшение биомассы по трофическим уровням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закономерность: чем выше трофический уровень, тем меньше доступная биомасса и число организмов.
</a:t>
            </a:r>
            <a:endParaRPr lang="en-US" sz="119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биомассы вверх по цепи связано с потерями энергии при дыхании и жизнедеятельности. Поэтому верхние хищники всегда зависят от высокой продуктивности нижних уровней.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источник органического вещества и кислорода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 фабрика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солнечном свету зелёный лист превращает воду и углекислый газ в органические вещества. Этот незаметный процесс лежит в основе роста растений, питания животных и накопления биомассы на суше.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мощь океана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морях ту же работу выполняют фитопланктон и цианобактерии. Их вклад особенно велик, потому что они охватывают огромные пространства и постоянно производят органическое вещество и кислород.
</a:t>
            </a:r>
            <a:endParaRPr lang="en-US" sz="9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разложение как звенья возврата веществ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клетки получают энергию, а углекислый газ возвращается в атмосферу или воду. Так живые организмы одновременно расходуют и перераспределяют химические вещества.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разрушителей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организмов бактерии и грибы начинают разложение остатков. Они превращают сложные органические соединения в более простые вещества, доступные для дальнейшего использования.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формы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разложения азот, фосфор, сера и углерод переходят в минеральные соединения. Эти формы могут вновь поглощаться растениями и включаться в новые циклы.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Замыкание круговорота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разложение не завершают жизнь вещества, а возвращают его в природный оборот. Благодаря этому экосистемы сохраняют непрерывность обмена и продуктивность.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экологические группы организмов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организмов и их связи между собой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питания и взаимосвязи организмов, которые формируют пищевые сети и поддерживают устойчивость экосистем.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не существуют изолированно: их связи образуют пищевые сети, а симбиоз и разложение помогают поддерживать круговорот веществ и устойчивость экосистем.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кислорода в биосфере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 живом веществе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 состав всех основных органических молекул и попадает в живые организмы через фотосинтез. Затем он возвращается в среду при дыхании, разложении и горении.
</a:t>
            </a:r>
            <a:endParaRPr lang="en-US" sz="1446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в процессе фотосинтеза и расходуется при дыхании, окислении и горении. Поэтому его содержание в атмосфере зависит от активности живого вещества.
</a:t>
            </a:r>
            <a:endParaRPr lang="en-US" sz="1423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циклов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углерода и кислорода тесно связаны: один процесс усиливает другой. Нарушение этого равновесия меняет состав атмосферы и условия для аэробной жизни.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усиливает парниковый эффект. Поэтому баланс углерода в биосфере важен не только для организмов, но и для климата планеты.
</a:t>
            </a:r>
            <a:endParaRPr lang="en-US" sz="14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в биосфере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биогеохимического цикла азота: от атмосферы через почву и живые организмы обратно в атмосферу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экологии; доли условные, отражают сравнительную значимость путей
</a:t>
            </a:r>
            <a:endParaRPr lang="en-US" sz="65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движения вещества в экосистеме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почвах особенно велико значение детрита: опада, мёртвых корней и остатков организмов, которые становятся источником питания для редуцентов.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Детритный путь занимает ведущую роль, а работа редуцентов обеспечивает накопление гумуса и поддержание плодородия.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живая основа наземных экосистем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жизнь под ногами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комке почвы скрыта целая общность организмов: бактерии, грибы, простейшие, дождевые черви и мелкие беспозвоночные. Они непрерывно перерабатывают остатки растений и животных, превращая их в доступные для корней вещества и формируя рыхлую, «дышащую» среду.
</a:t>
            </a:r>
            <a:endParaRPr lang="en-US" sz="878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помогает растениям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дождевых червей и деятельность микроорганизмов улучшают проникновение воздуха и воды вглубь почвы. Благодаря этому корни легче получают минеральные соли, а растения быстрее растут. На почвенном профиле особенно заметно, что жизнь в нём связана с живыми корнями.
</a:t>
            </a:r>
            <a:endParaRPr lang="en-US" sz="85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84436"/>
            <a:ext cx="3432300" cy="11558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биомассы и продуктивности в разных средах обитания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среда влияет на накопление биомассы, скорость первичной продукции и ограничения для фотосинтеза.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биомасса максимальна, а в океане главную роль играет фитопланктон: его вклад в первичную продукцию и кислородообразование особенно велик.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экосистемам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 устойчивость биосферы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запас прочности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выше вероятность, что функции одних организмов будут частично компенсированы другими. Это снижает риск разрушения всей системы при выпадении отдельного звена.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вместо одной цепи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связи обычно не линейны, а разветвлены. Пищевые сети делают перенос вещества и энергии более гибким, поэтому экосистема лучше переносит колебания численности и изменения условий среды.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способна перерабатывать часть загрязнений и органических остатков, пока нагрузка не превышает природные пределы. Когда воздействие становится слишком сильным, механизмы саморегуляции начинают ослабевать.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как признак устойчивости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круговороты углерода, азота, воды и других элементов сохраняются, экосистема быстрее восстанавливается после нарушений. Именно поэтому редуценты и почвенные организмы имеют ключевое значение.
</a:t>
            </a:r>
            <a:endParaRPr lang="en-US" sz="10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значения условные, ранжирование качественное
</a:t>
            </a:r>
            <a:endParaRPr lang="en-US" sz="78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функциональные связи биосферы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усиливаются, когда сразу страдают и виды, и круговороты веществ: тогда экосистемы теряют способность быстро восстанавливаться после воздействия.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вырубка лесов и загрязнение: они одновременно сокращают живое разнообразие и разрушают функциональные связи биосферы.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биогеохимические циклы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и промышленная деятельность увеличивают концентрацию CO2 в атмосфере. Это меняет баланс углерода и усиливает парниковый эффект, влияя на климатические процессы.
</a:t>
            </a:r>
            <a:endParaRPr lang="en-US" sz="118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уменьшает площадь фотосинтеза и ослабляет поглощение углекислого газа. Одновременно нарушаются местообитания, что снижает устойчивость пищевых сетей и ускоряет деградацию экосистем.
</a:t>
            </a:r>
            <a:endParaRPr lang="en-US" sz="114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Нитраты и фосфаты, попадая в водоёмы, стимулируют чрезмерный рост водорослей. Затем возникает дефицит кислорода, и многие водные организмы не выдерживают изменения условий.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Эвтрофикация, деградация почв и сокращение биоразнообразия показывают, что вмешательство человека затрагивает сразу несколько циклов вещества. Поэтому экологические решения должны учитывать всю систему, а не отдельный фактор.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восстановления функциональной целостности биосферы
</a:t>
            </a:r>
            <a:endParaRPr lang="en-US" sz="196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по снижению антропогенной нагрузки и восстановлению природных связей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9163" y="1342200"/>
            <a:ext cx="3553823" cy="3284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И. Вернадский и идея ноосферы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исторический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биосферу не как статичную оболочку, а как систему, которая меняется под влиянием жизни, а затем и человеческого разума. В этом подходе особенно важна роль науки.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и 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ноосферы связано с этапом, когда деятельность человечества становится мощной геологической силой. Это означает не только влияние на природу, но и обязанность сохранять её основные процессы.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условие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современного школьника идея ноосферы показывает, что экологическая культура и научное мышление — не абстрактные ценности, а реальные условия устойчивого развития биосферы и самого общества.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система, которую нужно понимать и сохранять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держится на единстве трёх процессов: создании органики, передаче энергии и разложении вещества. Понимание этой связи помогает увидеть, почему сохранение природы — это задача каждого.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2026-06-01T18:51:27Z</dcterms:created>
  <dcterms:modified xsi:type="dcterms:W3CDTF">2026-06-01T18:51:27Z</dcterms:modified>
</cp:coreProperties>
</file>