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Земли: от глобуса до снимка из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всю планету сразу и почему один и тот же объект меняется в разных изображениях.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слишком велика, чтобы рассмотреть её всю на месте. Поэтому используют модели, карты и снимки. Они помогают находить страны, моря и горы, изучать рельеф и погоду, а в школе — знакомиться с океанами и учиться ориентироваться по масштабу.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изображения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людей о Земле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изображали Землю по своим путешествиям и опыту. Такие рисунки и схемы были простыми, но редко точными: неизвестные моря и земли оставались «пустыми».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наблюдения и рисунки
</a:t>
            </a:r>
            <a:endParaRPr lang="en-US" sz="1445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Древней Греции рассматривали Землю как шар. Их выводы опирались на рассуждения и наблюдения, а не на современные измерения.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догадка о форме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 расширяли знания о берегах и материках. Картографы постепенно уточняли карты, уменьшая ошибки и добавляя недостающие части мира.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Мореплаватели, исследователи и картографы
</a:t>
            </a:r>
            <a:endParaRPr lang="en-US" sz="11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как шар, сохраняя основные пропорции без сильных искажений. На нём можно увидеть материки и океаны, а также линии параллелей и меридианов.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Земли в уменьшенном виде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 глобус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глобусу легко понять, что Земля вращается вокруг своей оси. Цвета и расположение суши и воды помогают связать изображение с реальным обликом планеты.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удобен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оценки показывают различия: глобус лучше для формы, карта — для поиска, снимок — для вида поверхности, цифровая — для работы на устройстве.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изображения зависит от цели: «как устроена планета», «где находится объект» или «как быстро построить маршрут».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и картография; учебная диаграмма с условными оценками (не официальные измерения).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Глобус, карта, снимок и цифровая модель: что удобно для чего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имеет радиус около 6 371 км, поэтому при переносе шарообразной поверхности на плоскую бумагу неизбежны искажения размеров и форм.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 Земли, тем сильнее заметна разница между шаром и плоским листом.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6 371 км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радиусе Земли: справочные астрономические сведения (школьные курсы географии и астрономии).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погода видны «с высоты»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спутниковым снимкам можно наблюдать облачность и движение воздушных масс. Становится заметно, как формируются и смещаются облачные системы, даже когда их трудно разглядеть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леса и пустыни различаются по цвету и текстуре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изображениях хорошо заметны крупные участки воды, растительности и сухих территорий. Леса обычно выглядят иначе, чем степи или пустыни, а береговые линии читаются отчётливее, чем на многих картах.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реки помогают «считать» планету как единую систему
</a:t>
            </a:r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застройка отличается по характерным рисункам на поверхности, а крупные реки прослеживаются по извилистому руслу. Такие снимки наглядно показывают связи между природой и жизнью людей на больших территориях.
</a:t>
            </a:r>
            <a:endParaRPr lang="en-US" sz="105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Земли из космоса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669" y="1148225"/>
            <a:ext cx="2510063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показывает планету по-своему: где точнее форма, где удобнее искать объекты, а где важнее увидеть поверхность «как сверху».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разных изображений помогает одновременно видеть форму планеты, местоположение объектов и изменения поверхности.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изображений Земли и их назначение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и картография.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природные объекты: горы, равнины, реки, озёра, моря и океаны. По условным цветам видно, где местность выше, а где ниже.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хорошо различимы крупные формы рельефа. Например, горные системы и крупные равнины заметно «читаются» по общему рисунку.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подходят для сравнения природных особенностей разных частей мира. Сопоставляя регионы, легче понять отличия климата, воды и ландшафтов.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физической карте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изображение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процесса: наблюдения, измерения и обработка данных для карт и цифровых моделей.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называют голубой планетой
</a:t>
            </a:r>
            <a:endParaRPr lang="en-US" sz="272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кажется голубой из‑за большого количества воды, облаков и плотной атмосферы. Океаны покрывают около 71% поверхности планеты, а суша — примерно 29%, поэтому с орбиты преобладает синий цвет.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показывают, что вода, воздух и суша связаны между собой: над океанами образуются облака, а ветры переносят влагу. Реки и моря соединяют материки, формируя единую природную систему.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снимкам можно оценивать, где усиливается облачность, как перемещаются воздушные массы, как меняются границы водоёмов и состояние льда.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виду изображения применяют для разных тем: от наблюдений за природой до контроля изменений в населённых районах, что помогает действовать заранее.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школьной географии и картографии; категории применения сформированы по общим темам курса (точные статистические веса не приводятся).
</a:t>
            </a:r>
            <a:endParaRPr lang="en-US" sz="106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изучать космические изображения
</a:t>
            </a:r>
            <a:endParaRPr lang="en-US" sz="26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0" y="1453774"/>
            <a:ext cx="221175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 навигация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помогают быстро найти адрес, объект или ближайшую остановку. Пользователь видит улицы и подписи, а также выбирает маршрут и сравнивает расстояния между точками.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поиск точек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где вы находитесь, применяется GPS. Система принимает сигналы со спутников и по ним вычисляет координаты, которые карта использует для точного отображения.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определение положения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можно приближать и уменьшать, чтобы увидеть район целиком или рассмотреть детали рядом с нужным местом. Один и тот же экран становится удобным для разных задач.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разные масштабы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обновляются, поэтому сведения о дорогах, названиях и объектах могут меняться. Это позволяет планировать поездки с учётом актуальной ситуации на местности.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данных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и метеорологии снимки помогают следить за погодой: по облачности видно развитие систем, а по изменению оттенков поверхностей можно косвенно судить о процессах на больших территориях.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изображения Земли нужны каждый день
</a:t>
            </a:r>
            <a:endParaRPr lang="en-US" sz="2537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предупреждения опасных ситуаций важны наблюдения за пожарами и их распространением. Снимки также помогают отслеживать районы, где высока вероятность сильных осадков и последующего наводнения.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спасательные службы применяют изображения, чтобы быстрее ориентироваться в обстановке. Вид большой территории позволяет увидеть, где ситуация меняется, и принять решение до того, как проблема усилится.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и природоохранных задачах изображения используют для контроля лесов, водных площадей и ледников. Так заметнее последствия засух, деградации растительности и изменения береговой линии морей.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Earthrise: «восход» Земли над Луной в 1968 году
</a:t>
            </a:r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снимок Earthrise показал, как Земля поднимается над Луной. Он помог людям почувствовать масштаб космоса и одновременно увидели нашу планету как цельный, хрупкий дом, а не просто карту или школьный рисунок. Именно поэтому кадр остаётся популярным десятилетиями.
</a:t>
            </a:r>
            <a:endParaRPr lang="en-US" sz="1495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 Blue Dot: «бледно‑голубая точка» 1990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Pale Blue Dot представила Землю очень маленькой голубой точкой в огромном космическом пространстве. Контраст между величием Вселенной и скромным размером планеты сделал снимок сильным символом бережного отношения к природе. Он вдохновил многих задуматься о ценности нашей жизни.
</a:t>
            </a:r>
            <a:endParaRPr lang="en-US" sz="1425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Загляните в историю: известные снимки Земли из космоса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800" y="1068000"/>
            <a:ext cx="26637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объект Земли выглядит по‑разному: одни способы точнее передают форму, другие дают больше деталей или удобны для поиска и маршрутов.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удобство не совпадают в одном варианте: глобус лучше для формы, карта — для поиска, снимок — для деталей, а цифровая карта — для практической навигации.
</a:t>
            </a:r>
            <a:endParaRPr lang="en-US" sz="1306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и удобства разных изображений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географии (обобщённое сравнение форматов изображений).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81" y="1205853"/>
            <a:ext cx="338438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изображений Земли
</a:t>
            </a:r>
            <a:endParaRPr lang="en-US" sz="2593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масштабом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расстояния на карте кажутся больше или меньше, чем в реальности, если забыть о масштабе. Для проверки важно сопоставлять длины с условными единицами на легенде.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направления и ориентирования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могут перепутаться направления, если читать элементы без компаса или без понимания, где север. Тогда легко неверно определить, в какую сторону находится объект относительно наблюдателя.
</a:t>
            </a:r>
            <a:endParaRPr lang="en-US" sz="126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найти место без подписей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спутниковом снимке без названий сразу не всегда ясно, где именно расположен объект. Помогают подписи, координаты, легенда и сравнение с картой того же района.
</a:t>
            </a:r>
            <a:endParaRPr lang="en-US" sz="1369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уточнять правильный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сопоставляйте название места, легенду, масштаб и контекст задачи. Если ответ сомнителен, используйте дополнительные источники или справочные материалы.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изображение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что именно требуется изучить: форму, объекты, поверхность сверху или маршрут.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изображения помогают следить за климатом и состоянием природных систем: движением океанических процессов, уменьшением или изменением льда, состоянием лесов и характером пожаров.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изображения Земли становятся всё точнее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спутники делают снимки чаще и с более высокой детализацией, чем раньше. Благодаря этому наблюдения охватывают изменения, которые трудно заметить при редких съёмках.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снимки постоянно обновляются, поэтому людям и специалистам становятся доступны более актуальные сведения «здесь и сейчас». Это важно для обучения, науки и охраны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 — разные способы увидеть её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изображают с помощью глобуса, карт, спутниковых снимков и цифровых моделей. Каждый способ показывает планету по‑своему: глобус — форму, карта — поиск, снимок — поверхность, цифровая карта — маршрут и навигацию.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2026-05-14T13:11:02Z</dcterms:created>
  <dcterms:modified xsi:type="dcterms:W3CDTF">2026-05-14T13:11:02Z</dcterms:modified>
</cp:coreProperties>
</file>