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jpe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image" Target="../media/image-5-17.jpe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национальных государств в Европе: обзор и ключевые вопросы
</a:t>
            </a:r>
            <a:endParaRPr lang="en-US" sz="3069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историю формирования национальных государств и их влияние на современную Европу.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распада Римской империи: новые реалии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Рима Европа распалась на множество феодальных владений. К XIII веку начался процесс централизации, закладывавший основы будущих национальных государств и формирование первых национальных идей.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национального государства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государство характеризуется четко установленными границами, которые определяют его территориальное пространство и исключают внешнее вмешательство.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Централизованная система управления обеспечивает единообразное выполнение законов и проведение государственной политики на всей территории.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служит средством коммуникации и укрепления культурного единства населения внутри государства.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национальных символов, гражданства и самостоятельной внешней политики формирует суверенитет и идентичность нации.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становления национальных государств в Европе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447825" y="451998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 – начало XIII века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47825" y="712300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централизации власти и формирования первых королевств на территории Франции и Англии.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89417" y="1326353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 год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417" y="1586655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Кастилии и Арагона, создание Испанского государства, что стало важным шагом к национальному единству.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447825" y="4011423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– начало XX века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447825" y="4271725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национальных государств с чёткими границами и развивающимися институтами власти.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989417" y="3106066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989417" y="3366368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 и Италии под национальными движениями и политическими реформами.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447825" y="2231710"/>
            <a:ext cx="37593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4447825" y="2492012"/>
            <a:ext cx="3759300" cy="4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абсолютизма во Франции, что значительно усилило централизованную власть короля.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146" y="1309750"/>
            <a:ext cx="2051708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84146" y="1309750"/>
            <a:ext cx="2051708" cy="22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608146" y="1309750"/>
            <a:ext cx="2051708" cy="2209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732146" y="1309750"/>
            <a:ext cx="2051708" cy="22092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Европа XIII–XV веков: мозаика государственности
</a:t>
            </a:r>
            <a:endParaRPr lang="en-US" sz="3000" dirty="0"/>
          </a:p>
        </p:txBody>
      </p:sp>
      <p:sp>
        <p:nvSpPr>
          <p:cNvPr id="2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45032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Римская империя
</a:t>
            </a:r>
            <a:endParaRPr lang="en-US" sz="1000" dirty="0"/>
          </a:p>
        </p:txBody>
      </p:sp>
      <p:sp>
        <p:nvSpPr>
          <p:cNvPr id="22" name="Text 3"/>
          <p:cNvSpPr txBox="1"/>
          <p:nvPr/>
        </p:nvSpPr>
        <p:spPr>
          <a:xfrm>
            <a:off x="45032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множества княжеств и государств под номинальным императорским властью создавало сложную политическую структуру без четких национальных границ.
</a:t>
            </a:r>
            <a:endParaRPr lang="en-US" sz="700" dirty="0"/>
          </a:p>
        </p:txBody>
      </p:sp>
      <p:sp>
        <p:nvSpPr>
          <p:cNvPr id="23" name="Text 4"/>
          <p:cNvSpPr txBox="1"/>
          <p:nvPr/>
        </p:nvSpPr>
        <p:spPr>
          <a:xfrm>
            <a:off x="2572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Королевства Франции и Англии
</a:t>
            </a:r>
            <a:endParaRPr lang="en-US" sz="1000" dirty="0"/>
          </a:p>
        </p:txBody>
      </p:sp>
      <p:sp>
        <p:nvSpPr>
          <p:cNvPr id="24" name="Text 5"/>
          <p:cNvSpPr txBox="1"/>
          <p:nvPr/>
        </p:nvSpPr>
        <p:spPr>
          <a:xfrm>
            <a:off x="2572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как сильные централизованные государства, но включали разнородные культурные и феодальные структуры, что замедляло национальное единство.
</a:t>
            </a:r>
            <a:endParaRPr lang="en-US" sz="700" dirty="0"/>
          </a:p>
        </p:txBody>
      </p:sp>
      <p:sp>
        <p:nvSpPr>
          <p:cNvPr id="25" name="Text 6"/>
          <p:cNvSpPr txBox="1"/>
          <p:nvPr/>
        </p:nvSpPr>
        <p:spPr>
          <a:xfrm>
            <a:off x="4696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Иберийские королевства
</a:t>
            </a:r>
            <a:endParaRPr lang="en-US" sz="1000" dirty="0"/>
          </a:p>
        </p:txBody>
      </p:sp>
      <p:sp>
        <p:nvSpPr>
          <p:cNvPr id="26" name="Text 7"/>
          <p:cNvSpPr txBox="1"/>
          <p:nvPr/>
        </p:nvSpPr>
        <p:spPr>
          <a:xfrm>
            <a:off x="4696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Кастилия и Арагон шли к объединению после долгого периода раздробленности, что завершилось формированием Испании.
</a:t>
            </a:r>
            <a:endParaRPr lang="en-US" sz="700" dirty="0"/>
          </a:p>
        </p:txBody>
      </p:sp>
      <p:sp>
        <p:nvSpPr>
          <p:cNvPr id="27" name="Text 8"/>
          <p:cNvSpPr txBox="1"/>
          <p:nvPr/>
        </p:nvSpPr>
        <p:spPr>
          <a:xfrm>
            <a:off x="6820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Города-государства Италии
</a:t>
            </a:r>
            <a:endParaRPr lang="en-US" sz="1000" dirty="0"/>
          </a:p>
        </p:txBody>
      </p:sp>
      <p:sp>
        <p:nvSpPr>
          <p:cNvPr id="28" name="Text 9"/>
          <p:cNvSpPr txBox="1"/>
          <p:nvPr/>
        </p:nvSpPr>
        <p:spPr>
          <a:xfrm>
            <a:off x="6820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Венеция, Генуя и другие республики имели значительную автономию, поддерживая экономическое развитие и влияние в регионе, но не создавая национального единства.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власти: основа национального государства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монарха сопровождался ослаблением феодальной знати, что позволило создавать единую государственную власть и управлять всей территорией страны эффективно.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государственных институтов, включая постоянную армию и налоговые органы, укрепляло власть короля и обеспечивало средства для управления.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позволила внедрять общие законы и стандарты, что способствовало единству населения и повышения государственной стабильности.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Управленческие реформы в национальных государствах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бюрократии с профессиональными чиновниками обеспечивало более эффективное и стабильное управление государством.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активно распространял национальный язык, укрепляя культурное единство и формируя национальную идентичность.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национальных армий обеспечило защиту границ и внутренний порядок, способствуя росту государственной мощи.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единых налоговых систем позволило аккумулировать финансовые ресурсы для укрепления армии и развития инфраструктуры.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3656" y="1175216"/>
            <a:ext cx="377258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процесса формирования национальных государств в Европе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особенности формирования национальных государств в разных странах Европы.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формирования национальных государств значительно различались, отражая уникальные исторические и социальные условия каждой страны.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истории Европы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 в формировании национальных государств
</a:t>
            </a:r>
            <a:endParaRPr lang="en-US" sz="29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торговых центров способствовал концентрации власти под единой династией, укрепляющей своё влияние на территории.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Прибыли от торговли позволяли финансировать армию и государственный аппарат, делая власть более независимой и устойчивой.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национальных рынков и введение единой валюты ускорили экономическую интеграцию и способствовали укреплению государственности.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 на формирование национальных государств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укрепила национальное самосознание Франции и ускорила централизацию власти вокруг короля.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часто становились катализатором для объединения разрозненных земель и усиления национального единства.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Алой и Белой розы в Англии способствовала укреплению династии Тюдоров и созданию сильной монархической власти.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совместной борьбы формировал чувство принадлежности к нации и усиливал государственные институты.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символов и языка в развитии национальной идентичности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символы, такие как флаги и гербы, укрепляли чувство принадлежности к общему народу, объединяя жителей различных регионов в единое целое.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единого государственного языка облегчало общение и способствовало развитию национальной культуры, ускоряя процесс формирования национального сознания.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гимны и памятные даты создавали эмоциональную связь с историей, помогая формировать общую культурную и историческую память народа.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Абсолютизм: новый этап государственного управления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 предполагал концентрацию всей власти в руках монарха, что позволяло быстро принимать решения и укреплять государственные институты.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управления страной разрабатывались единые законы, а бюрократия стала основой эффективного исполнения государственных решений.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Пётр I провёл реформы, направленные на модернизацию управления, введение единой налоговой системы и формирование профессиональной армии.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эпохи Людовика XIV конструкция абсолютной монархии достигла пика, где государственный аппарат стал мощным и централизованным.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 религиозные конфликты как фактор формирования государственности
</a:t>
            </a:r>
            <a:endParaRPr lang="en-US" sz="2856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1659" y="328425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Реформации (1517)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01675" y="376577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опубликовал свои тезисы, что запустило волну религиозных изменений, ослабляя католическую церковь и способствуя становлению новых религиозных течений.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54484" y="328425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Тридцатилетняя война (1618–1648)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54500" y="376577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вызвала глубокие религиозные и политические изменения, увеличив автономию царств и ограничив влияние Священной Римской империи.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380721" y="131980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 (1648)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380738" y="180132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договор завершил религиозные конфликты, утвердив право государств самостоятельно выбирать религию, что закрепило национальный суверенитет.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527896" y="1319800"/>
            <a:ext cx="2295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Англиканская церковь (1534)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27913" y="1801325"/>
            <a:ext cx="25176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VIII официально отделил Англию от Рима, создав англиканство, что усилило независимость английского государства и укрепило королевскую власть.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 1648 года: закрепление принципа национального суверенитета
</a:t>
            </a:r>
            <a:endParaRPr lang="en-US" sz="2706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 официально признал независимость множества европейских государств, подчеркивая их суверенитет и равноправие друг перед другом.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закрепил принцип 'cuius regio, eius religio', позволяющий правителям определять официальную религию своих территорий, что снизило религиозные конфликты.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ознаменовал начало современной системы международных отношений с признанием права государств на самостоятельное управление и внутреннее устройство.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национальных армий и военные реформы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наёмных войск к национальным армиям позволил государствам контролировать вооружённые силы и повысил лояльность солдат к своей стране.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постоянных армий способствовало развитию военного дела, повышению дисциплины и усилению роли государства как защитника нации.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ввела обязательную воинскую повинность в 1790-х годах, что обеспечило постоянный приток рекрутов и укрепление национального духа в армии.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 формирование национального сознания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Просвещения акцентировали народный суверенитет и права человека, подталкивая к критическому осмыслению власти и развитию национального самосознания.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феодальной системы устранил социальные барьеры, обеспечив широкое участие различных слоёв населения в жизни государств.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Монтескье и Руссо развивали идеи разделения властей и общественного договора, что стало основой для формирования гражданских институтов.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школ и книг на национальных языках способствовало культурной интеграции и укреплению чувства единства среди народа.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французская революция радикально изменила устои власти, провозгласив народный суверенитет и отменив сословные привилегии.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 год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положивший начало высоким идеалам свободы и равенства, которые вошли в основу национального государства и распространились по всей Европе.
</a:t>
            </a:r>
            <a:endParaRPr lang="en-US" sz="1415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истории революций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 и Италии: национальные движения XIX века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объединения Италии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Рисорджименто объединило многочисленные государственные образования Италии, применяя дипломатию и военную силу. Лидеры, такие как Гарибальди и Кавур, сыграли ключевую роль в создании единой итальянской нации.
</a:t>
            </a:r>
            <a:endParaRPr lang="en-US" sz="871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европейском балансе сил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 и Италии существенно изменило геополитическую ситуацию, усилив конкуренцию между великими державами и заложив предпосылки будущих конфликтов.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 под Пруссией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Отто фон Бисмарка Пруссия объединила германские земли в 1871 году, используя войну и дипломатические манёвры для усиления национального единства.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государства Европы в XXI веке: вызовы и тенденции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Европа представлена как классическими национальными государствами, так и мультинациональными федерациями, что создает сложные вызовы для управления и идентичности.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регионализма, миграционные потоки и процесс интеграции в Европейский союз ставят национальные государства в позицию поиска баланса между единством и многообразием.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национальных государств в современную эпоху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государства остаются фундаментом политической организации Европы, несмотря на глобальные вызовы, обеспечивая стабильность, культурную самобытность и социальное развитие.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2026-05-11T01:45:49Z</dcterms:created>
  <dcterms:modified xsi:type="dcterms:W3CDTF">2026-05-11T01:45:49Z</dcterms:modified>
</cp:coreProperties>
</file>