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Азии и падение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мир, монгольское наследие и османский подъём изменили ход истории.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Средиземноморье, Анатолия и степи Евразии были связаны торговлей, войнами и миграциями. Византия стояла на этом перекрёстке, поэтому перемены в Азии сразу отражались на судьбе Европы.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Европа в одном историческом пространстве
</a:t>
            </a:r>
            <a:endParaRPr lang="en-US" sz="2346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XI–XV веков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усилили контакты и конфликты между западным христианским миром, Византией и мусульманскими государствами Востока.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Манцикерта тюркские силы закрепляются в Анатолии, а Византия постепенно теряет контроль над Малой Азией.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XIII–XIV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перестраивают евразийские связи, а на руинах старых порядков растут новые державы, включая Османов.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осаждают Константинополь и в 1453 году берут город, меняя политическую карту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ключевого противостояния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Римская империя со столицей в Константинополе контролировала важнейший морской и сухопутный узел между Европой и Азией.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Анатолия была ядром Малой Азии и пространством, где решалась судьба византийских владений и тюркского продвижения.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связывало торговые центры, степные регионы и проливы, делая его частью единой экономической 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стали зоной постоянного соперничества империй, где сталкивались интересы Византии, Османов и западных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Сельджуки и изменение баланса сил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Манцикерт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сельджуков при Манцикерте в 1071 году стала переломом: Византия утратила прочный контроль над внутренними районами Малой Азии.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Анатолии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Сельджукское продвижение изменило политическую карту Анатолии и открыло путь к укреплению тюркских центров власти.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византийской администрации привело к дроблению территории и росту местных военных и династических сил.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фоне сложились условия для появления новых тюркских образований, которые позднее унаследуют инициативу в 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эпоха и евразийские связи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завоеваний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быстро подчиняют огромные пространства от Восточной Европы до Китая, ломая старые границы и центры власти.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Евразийское пространство оказывается связанным единым политическим порядком, что облегчает передвижение людей, товаров и знаний.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Pax Mongolica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относительной безопасности на путях ускоряет торговлю, но одновременно усиливает военное давление на соседние государства.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империи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единой монгольской системы возникают новые ханства, контролирующие степные и караванные маршруты.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монгольской эпохи контролировали разные участки евразийских путей и по-разному влияли на торговлю и 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силы влияли на торговые маршруты, но их соперничество делало Евразию менее предсказуемой.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монгольского мира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схема наследников Монгольской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Османской державы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начали как небольшой бейлик на северо-западе Анатолии, но выгодное пограничное положение позволило им быстро втягиваться в войны с соседями и расширяться.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через войну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Византией и местными тюркскими правителями приносила землю, добычу и политический опыт, укрепляя авторитет правящей династии.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территории включались в единую систему управления, а это повышало устойчивость власти и собираемость ресурсов.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 отношениях с покорённым населением и элитами помогала Османам удерживать новые области и готовиться к дальнейшему наступлению.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османской мощи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идеология, войско и управление усиливали друг друга.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пал Константинополь и завершилась история Византии.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рубежом между средневековой Византией и османским доминированием в Восточном Средиземноморье.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хронология падения Константинополя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временных союзов к османскому перевесу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Соперничающие силы вокруг Константинополя и их временные союзы.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мая 1453 года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взят после финального прорыва защитных линий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штурм начался после недель артиллерийского давления и истощения гарнизона, когда даже мощные стены уже не могли долго удерживать оборону.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осады Константинополя и общепринятая датировка падения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сопоставлены три фактора: ослабление Византии, давление с суши и моря, а также рост османских ресурсов и 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стало результатом не одной причины, а одновременного действия военного давления, географии и превосходства в ресурсах.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результат: почему город пал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синтез по событиям осады 1453 года.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столица
</a:t>
            </a:r>
            <a:endParaRPr lang="en-US" sz="2716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центром новой имперской системы Османов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столицы завершило существование Византии как самостоятельной державы и закрепило контроль над важнейшими проливами Восточного Средиземноморья.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Османской империи; перенос столицы в Константинополь после 1453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010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98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власти после 1453 года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как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1453 года Константинополь превратился в главный политический и торговый узел Османской империи. Отсюда легче было контролировать проливы, Балканы и морские пути между Черным морем и Эгейским регионом.
</a:t>
            </a:r>
            <a:endParaRPr lang="en-US" sz="963" dirty="0"/>
          </a:p>
        </p:txBody>
      </p:sp>
      <p:sp>
        <p:nvSpPr>
          <p:cNvPr id="15" name="Text 3"/>
          <p:cNvSpPr txBox="1"/>
          <p:nvPr/>
        </p:nvSpPr>
        <p:spPr>
          <a:xfrm>
            <a:off x="25629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 на Балканах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османское продвижение шло не только через завоевания, но и через включение местных элит в новую систему власти. Это помогало удерживать территории дольше, чем простая военная оккупация.
</a:t>
            </a:r>
            <a:endParaRPr lang="en-US" sz="990" dirty="0"/>
          </a:p>
        </p:txBody>
      </p:sp>
      <p:sp>
        <p:nvSpPr>
          <p:cNvPr id="16" name="Text 4"/>
          <p:cNvSpPr txBox="1"/>
          <p:nvPr/>
        </p:nvSpPr>
        <p:spPr>
          <a:xfrm>
            <a:off x="4845953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Эгейское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Эгейское море стало пространством постоянного соперничества флотов, портов и крепостей. Здесь особенно заметно, как торговля, война и дипломатия тесно переплелись в одном регионе.
</a:t>
            </a:r>
            <a:endParaRPr lang="en-US" sz="1071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Ближневосточный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османское расширение изменило старые маршруты и баланс сил между городами, караванными путями и прибрежными центрами. Регион постепенно вошел в более широкую османскую систему.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Константинополя торговля не исчезла, но стала дороже и рискованнее: пошлины, контроль проливов и политическая нестабильность влияли на движение товаров.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 подталкивал европейцев искать обходные пути к Востоку, не отказываясь полностью от старых посредников.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торговле между Востоком и Европой
</a:t>
            </a:r>
            <a:endParaRPr lang="en-US" sz="2039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средиземноморской торговли XV века.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христиан в Османской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османском государстве христианские общины сохраняли церковную жизнь и собственные внутренние нормы, но не обладали равным политическим статусом. Их положение определялось обязанностями перед властью и местными правилами.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властью строились через налоги и административный контроль. Это позволяло империи управлять разными группами населения без полной унификации их религиозной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терпимость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и католические жители могли жить по своим обычаям, если признавали верховную власть султана. Такая система уменьшала сопротивление, но закрепляла неравенство.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городов и сел новый порядок означал не исчезновение, а приспособление к иной политической и правовой системе. Повседневная жизнь менялась медленно, но ощутимо.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Тимуриды и мамлюки не были прямыми участниками падения Константинополя, но их существование показывает, насколько многополярным оставался азиатский мир XV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сильных центров одновременно влияли на торговлю, дипломатию и войны, поэтому османский подъём происходил не в пустом пространстве.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центры силы в Азии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политической карты Азии и Восточного Средиземноморья в XV веке.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азиатские процессы привели к 1453 году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долгих процессов в Азии к кризису Константинополя.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 как итог длинного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объясняется не одним событием, а длительным сдвигом сил. Там, где сошлись тюркская политическая традиция, монгольское наследие и османская организация, Византия уже не могла удержаться.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2026-07-26T11:06:44Z</dcterms:created>
  <dcterms:modified xsi:type="dcterms:W3CDTF">2026-07-26T11:06:44Z</dcterms:modified>
</cp:coreProperties>
</file>