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нам жить?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добре, честности и дружбе каждый день.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третьекласснику этот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помогает понять, как жить в семье, в классе и среди людей. Он учит дружить, слушать взрослых, беречь вещи, помогать и не обижать других.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026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894" y="2057985"/>
            <a:ext cx="318158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3763" y="2105694"/>
            <a:ext cx="517045" cy="41363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5891" y="2057985"/>
            <a:ext cx="381790" cy="50905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 хорошей жизни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Вовремя поесть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Завтрак, обед и ужин дают силы для уроков и движения. Если есть вовремя, настроение становится ровнее, а голова работает лучше, чем пустой желудок.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высыпается, ему легче учиться, играть и не капризничать. Отдохнувший человек внимательнее слушает, быстрее запоминает и реже ссорится из-за пустяков.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Прогулка, зарядка или подвижная игра помогают телу стать крепким. Движение бодрит, улучшает самочувствие и делает день более живым, а не сонным.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«здравствуйте», «спасибо» и «пожалуйста» делают общение приятным. Когда человек говорит спокойно и уважительно, рядом с ним легче договариваться и не обижаться.
</a:t>
            </a:r>
            <a:endParaRPr lang="en-US" sz="1193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Аккуратность, порядок в вещах и спокойный разговор без крика экономят силы и время. Маленькие привычки сначала кажутся простыми, но именно они делают жизнь удобнее и радостнее.
</a:t>
            </a:r>
            <a:endParaRPr lang="en-US" sz="11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за общим столом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ужином каждый рассказывает, как прошёл день, и слушает других. Кто-то ставит тарелки, кто-то убирает крошки, а кто-то делится новостью из школы. Так в доме появляется не только порядок, но и тёплый разговор.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без споров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выходным семья наводит чистоту вместе. Ребёнок складывает свои вещи, взрослые помогают с делами посложнее, и никто не остаётся в стороне. Когда у каждого есть небольшая обязанность, дом становится спокойнее и уютнее.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Разговор, который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ошибается или что-то забывает. Тогда важно спокойно поговорить, сказать правду и вместе найти выход. В такой беседе учатся доверять друг другу, а значит, в семье становится меньше обид и больше понимания.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семья учит добру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дружба начинается с доверия: если обещал, держи слово. Когда одноклассники знают, что на тебя можно положиться, в классе становится спокойнее и легче работать вместе.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смеяться над ошибками, обзывать или толкаться, даже если очень хочется «пошутить». Случайная обида остаётся надолго, а добрые слова запоминаются гораздо лучше.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 помогает понять другого человека до конца. Иногда товарищ просто устал или расстроен, и ему важнее внимание, чем быстрый совет или громкий спор.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просьба, благодарность и готовность мириться делают общение приятным. Когда дети умеют договариваться, уроки, перемены и совместные дела проходят без лишних ссор.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уважение в классе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решить спор без драки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договориться спокойно и без обид.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помогает жить спокойно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человек говорит правду, даже если это не очень приятно. Он не придумывает лишних историй и не пытается спрятать ошибку за красивыми словами.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сломалось или потерялось, лучше сразу сказать об этом взрослому. Тогда можно быстрее исправить ситуацию и не делать её ещё сложнее.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Правдивому человеку доверяют дома и в классе. А когда есть доверие, легче дружить, работать вместе и не переживать, что тебя уличат в обмане.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 нужно доводить до конца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начал читать, убирать или делать задание, важно не бросать на середине. Законченное дело приносит радость, а ещё показывает, что ты можешь справиться сам.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виден в каждом дне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помощь по дому, полив цветов и порядок в комнате требуют усилий. Но именно такие дела учат терпению, аккуратности и уверенности в своих силах.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учиться стараться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отдых и спокойный режим дня помогают телу расти и крепнуть. Когда ребёнок ложится вовремя, ему легче вставать, учиться и не зевать на уроке.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руки, прогулки на свежем воздухе и движение каждый день делают человека бодрее. Вода полезнее лишних сладких напитков, а экрану тоже нужен перерыв.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вовремя и не перегружать себя, становится проще думать и играть. Забота о себе — это не каприз, а умный способ хорошо чувствовать себя.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заботиться о себе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844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3053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0369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дела для больших сердец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тёплая фраза важнее длинных объяснений. Слова поддержки, приветствие и благодарность поднимают настроение и делают общение дома и в школе светлее.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младшему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Младшему ребёнку часто нужна подсказка или поддержка. Достаточно показать дорогу, объяснить задание или помочь собрать вещи, и он сразу почувствует себя увереннее.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Уступить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Пожилому человеку, усталому пассажиру или тому, кто стоит с тяжёлой сумкой, можно уступить место. Такой поступок занимает секунду, а пользы приносит много.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внимательным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спросить: «Тебе помочь?» — и этим уже сделать день другого человека лучше. Внимание, как маленький фонарик, помогает не пройти мимо чужой нужды.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доброго поступка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доброго дела: заметить, подумать, помочь, проверить результат.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правила идут вместе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Свобода помогает выбирать, как поступить, но выбор не должен мешать другим. Когда человек думает о соседях по классу, ему легче вести себя спокойно и справедливо.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Правила защищают от ссор и опасности: в переходе, в столовой и на игре они задают понятный порядок. Тогда всем проще договориться и никого не обидеть.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бережём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сорить, не ломать ветки и не пугать животных. Даже маленькая аккуратность уже помогает живым существам.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каждый день помогаем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экономить воду, тихо гулять в парке и собирать мусор после отдыха. Так природа остаётся чистой и красивой.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замечаем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вокруг воду, деревья, птиц и воздух, который нужно беречь. Он понимает, что природа живёт рядом каждый день.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— наш общий дом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полезное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доброго, безопасного и честного поступка.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справляться с грустью и страхом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важно признать своё чувство и не ругать себя за него. Грусть и страх бывают у каждого, а спокойное принятие помогает не запутаться ещё больше.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Полезно поговорить с близким взрослым, который умеет выслушать и поддержать. Иногда уже один разговор делает страшную мысль гораздо меньше.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Когда тревожно, помогает медленный вдох и выдох, отдых и любимое спокойное занятие. Это как кнопка «передышка» для уставшего сердца.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Если тяжёлое чувство долго не проходит, нужно обратиться за помощью к родителям, учителю или школьному психологу. Просить поддержку — это смело и правильно.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где добро возвращается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истории девочка встретила сказочных персонажей, которые помогали друг другу и держали слово. Она читала и улыбалась, потому что в такой книге никто не остаётся один. После чтения хочется быть внимательнее, добрее и вернее своим друзьям.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Лампа, книга и храбрый мальчик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Поздним вечером мальчик открыл книгу и увидел героя, который не испугался трудного выбора. Тёплый свет лампы сделал комнату уютной, а страницы — почти живыми. Вместе с героем ребёнок понял: смелость начинается с честного поступка.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сказки учат добру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людям нужно жить вместе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Один человек не может всё знать и всё уметь, а рядом с другими легче учиться, работать и решать трудные задачи. Совместные дела делают жизнь надёжнее.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Семья, класс и город дают человеку порядок, помощь и ощущение безопасности. Когда есть правила и поддержка, проще не теряться и не бояться трудностей.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Вместе люди могут защитить слабого, поделиться знанием и сделать добрые дела быстрее. Поэтому дружное сообщество всегда сильнее одиночества.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кто-то рядом один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порядок действий, чтобы подойти бережно и не нарушить чужое настроение.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помогают жить добрее и спокойнее.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урока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выделены три важные опоры: добро, труд и уважение. Если помнить о них каждый день, жить рядом с людьми становится легче и радостнее.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нам жить: 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Жить хорошо — значит каждый день выбирать добрые, честные и аккуратные поступки. Тогда рядом с нами становится спокойнее, теплее и по-настоящему дружно.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2026-05-21T07:35:50Z</dcterms:created>
  <dcterms:modified xsi:type="dcterms:W3CDTF">2026-05-21T07:35:50Z</dcterms:modified>
</cp:coreProperties>
</file>