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многозначного числа с остатком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числа и узнавать, сколько останется.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уметь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числа не всегда делятся поровну: конфеты, тетради, карандаши и яблоки часто распределяются с остатком. Этот урок учит считать аккуратно, находить лишнее и быстро проверять ответ умножением.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деление с остатком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 показывает, сколько полных групп получилось, а сколько предметов не вошло в последнюю группу. Это удобно для задач с конфетами, наклейками и другими предметами.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строится по правилу: делимое = делитель × частное + остаток. Такая формула помогает не потеряться в вычислениях и сразу увидеть связь между всеми числами.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должен быть меньше делителя. Если получилось иначе, значит, в решении допущена ошибка и пример нужно проверить ещё раз по шагам.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остаток на рисунке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разложили по группам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27 кружков. Их делят на 6 равных групп, и в каждой группе получается по 4 кружка. Три кружка остаются отдельно, потому что на ещё одну полную группу их уже не хватает.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сразу видна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рисунке помогают не перепутать числа: делимое 27, делитель 6, частное 4, остаток 3. Рядом легко проверить ответ: 6 × 4 + 3 = 27, значит, деление выполнено верно.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ответ по шагам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Смотрю на начало числа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старшие цифры делимого и решают, можно ли уже делить. Если число ещё маленькое, берут больше цифр, чтобы получить подходящую часть.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Умножаю, вычитаю, сношу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находят разность и сносят следующую цифру. Так шаг за шагом получается новое число, которое снова можно делить.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Подбираю число по таблице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ищут такое число, которое при умножении на делитель не превышает делимое. Здесь очень помогает таблица умножения — она работает как подсказка.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Записываю остаток и проверяю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делить дальше уже нельзя, записывают остаток. Он должен быть меньше делителя, а затем ответ обязательно проверяют умножением.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84 разделить на 5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8 десятков. На 5 они делятся один раз, остаётся 3 десятка. Потом сносим 4 единицы и продолжаем деление уже с 34.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34 делим на 5. Получается 6, а в остатке остаётся 4. Значит, в ответе записываем 16 (4), потому что одна полная группа не составилась.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себя: 5 × 16 + 4 = 84. Если равенство верно, значит, пример решён правильно и можно спокойно переходить к следующему.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157 разделить на 6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15. На 6 оно делится два раза, остаётся 3. Это помогает перейти к следующему шагу без потери разрядов.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Сносим 7, и получается число 37. Теперь делим его на 6: выходит 6, а один предмет остаётся лишним.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ответ: 157 : 6 = 26 (1). Важно не забыть, что остаток показывает именно то, что не поместилось в полные группы.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остаток 1 меньше 6, значит, правило выполнено. Такой способ помогает быстро заметить ошибку, если она вдруг прячется в вычислениях.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запись столбиком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теряется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268 на 7 запись столбиком помогает удержать все разряды числа. Сначала делят 26, потом сносят 8, и вычисления идут спокойно, по порядку, без путаницы.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на своём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действиями удобно подписывать умножение, вычитание и снос цифры. Такая запись показывает, что происходит на каждом этапе, и помогает не перепутать частное с остатком.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делении с остатком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ученик идёт от чтения примера к проверке ответа.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37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слишком большой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остаток получается больше делителя. Это сразу сигнал: в решении есть ошибка, потому что остаток всегда должен быть меньше числа, на которое делят.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 снос следующей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сносить следующую цифру, пример останавливается раньше времени. Тогда ответ получается неверным, хотя сам шаг деления вроде бы начат правильно.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Перепутали части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частное и остаток ставят местами. Чтобы не запутаться, полезно помнить формулу и обязательно проверять: делитель × частное + остаток = делимое.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Записываю формулу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вспоминаю правило: делитель × частное + остаток = делимое. Это короткая и надёжная проверка, как контрольный замочек на ответе.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Подставляю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примера 157 : 6 проверяю запись: 6 × 26 + 1. Если считать внимательно, получается 157, значит, деление выполнено верно.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Сверяю результат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равенство не сходится, нужно искать ошибку в частном или остатке. Проверка помогает не пропустить неточность и убедиться, что ответ точный.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деление связано с таблицей умножения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ближайшее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разделить число с остатком, сначала вспоминают таблицу умножения и выбирают произведение, которое не больше делимого. Так проще найти правильное частное.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подсказывает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работает как подсказка: она показывает, сколько полных групп можно собрать. Остаток появляется только тогда, когда следующая группа уже не помещается.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два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× 3 = 21, а 7 × 4 = 28. Если делимое больше 21, но меньше 28, подходит 3, а лишнее число идёт в остаток.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коробках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полные 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видно 38 карандашей. Их аккуратно раскладывают по 6 в каждую коробку, и сначала заполняются 6 полных коробок. Получается ровно 36 карандашей, без лишней суеты и без пропусков.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 остаются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распределения остаются ещё 2 карандаша. Они не составляют новую полную коробку, поэтому записываются как остаток. Ответ выглядит так: 38 : 6 = 6 (2), и всё сразу становится понятно.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остаток равен нулю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48 : 6 = 8, потому что 6 × 8 = 48. Все предметы разложились без остатка, как по волшебству, но только по таблице умножения.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удобно сравнить с делением с остатком. Сразу видно: если всё делится ровно, запись короче, а если нет — появляется маленький хвостик из остатка.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делятся на группы совсем ровно. Тогда после деления не остаётся ни одной лишней штуки, и остаток в записи равен нулю.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делить поровну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поровну — значит собирать одинаковые группы. В каждой группе должно быть одно и то же количество предметов, чтобы никому не досталось больше или меньше.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хватает только на несколько полных групп, а потом они заканчиваются, появляется остаток. Он показывает, сколько предметов осталось после честного деления.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считают яблоки, книги, фишки и другие вещи. Сначала составляют все возможные равные группы, а потом смотрят, что осталось вне них.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решения примера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делении многозначного числа с остатком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устный счёт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устно разделить 63 на 8. Сначала найди ближайшее меньшее произведение из таблицы, а потом назови частное и остаток. Не спеши — здесь важна аккуратность.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реши 95 : 7. Подбирай число так, чтобы произведение не превысило 95. Если ответ найден верно, остаток получится маленьким и обязательно меньше 7.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пример — 124 : 9. Сначала удобно вспомнить таблицу умножения на 9 и выбрать подходящее произведение. Так счёт идёт спокойно и без лишней путаницы.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— 206 : 5. В таких заданиях полезно проверять себя по шагам: частное, остаток, а затем быстрая сверка. Мозг любит такую тренировку!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в альбоме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почти заполнены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 71 наклейку, которые раскладывают по 8 на каждую страницу альбома. Сначала заполняются 8 полных страниц, и всё выглядит очень аккуратно, как по линейке.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наклеек ждут своей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заполнения страниц остаются 7 наклеек. Они уже не могут превратиться в ещё одну полную страницу, поэтому записываются как остаток: 71 : 8 = 8 (7).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меньше делителя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важное правило. Если остаток оказался больше или равен делителю, значит, в ответе допущена ошибка, и деление нужно перепроверить.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легко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можно умножить делитель на частное и прибавить остаток. Если получилось исходное число, ответ верный. Такая проверка очень выручает на уроке.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путаю части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показывает, сколько полных групп получилось, а остаток — сколько предметов осталось. Эти два числа нельзя менять местами, иначе ответ станет неверным.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на уроке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делить многозначные числа с остатком, находить полные группы и проверять ответ по формуле. Теперь такие примеры уже не пугают, а почти подмигивают.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2026-05-24T11:28:22Z</dcterms:created>
  <dcterms:modified xsi:type="dcterms:W3CDTF">2026-05-24T11:28:22Z</dcterms:modified>
</cp:coreProperties>
</file>