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наглядно о том, кто живёт в районе и как это влияет на жизнь.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население района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помогает увидеть не только число жителей, но и их возраст, состав семей и повседневные потребности.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такое население и демография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население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 включает всех людей, которые постоянно живут здесь или временно находятся на этой территории.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проекта особенно важны численность, плотность, возрастной и половой состав, а также миграция.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сравнивать районы и понимать, почему условия жизни в них отличаются.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демография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изучает, как население устроено и как оно меняется со временем под влиянием разных факторов.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даёт самую полную картину, потому что собирает сведения обо всех жителях в определённый год.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района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отчёты помогают уточнить информацию по микрорайонам, школам, домам и улицам района.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Оперативные данные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статистика показывает изменения между переписями: рождение, смерть, переезды и новые домохозяйства.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данных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год источника, чтобы сравнивать одинаковые периоды и не смешивать устаревшие сведения.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используют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линии видно, в какие годы изменения были плавными, а где произошёл заметный скачок.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Динамика численности населения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 целом растёт, но в 2023 году заметно небольшое снижение, что стоит объяснять местными причинами.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2020–2024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делает расселение понятнее: на ней сразу видно, как жильё связано с улицами, школами и остановками.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плотность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сколько людей живёт на одном квадратном километре. Чем выше показатель, тем сильнее нагрузка на дворы, дороги и транспорт.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различаются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дома обычно создают более высокую плотность, чем частный сектор с большими участками и разреженной застройкой.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 района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кварталов помогает увидеть, где жителей больше, а где пространство используется свободнее.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Где люди живут в районе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понять, какие учреждения и услуги будут особенно востребованы в районе.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Возраст жителей: дети, взрослые, пожилые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взрослых означает высокий спрос на транспорт, работу, поликлиники и повседневные услуги рядом с домом.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структуры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по возрастам помогает понять состав семей и возможные различия в потребностях жителей.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Мужчины и женщины в составе населения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и взрослых соотношение близко, а в старшем возрасте женщин больше, что обычно отражается на составе домохозяйств.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возрастно-половому составу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рождением и смертностью показывает, в каком направлении меняется население района.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естественный прирост
</a:t>
            </a:r>
            <a:endParaRPr lang="en-US" sz="3129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рождается больше людей, чем умирает.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демографическим показателям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быстрее всего меняет численность района: люди приходят и уезжают каждый год.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2020–2024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эти годы особенно заметно, как меняется миграционный баланс района.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2020–2024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какие домохозяйства преобладают в районе и как это связано с жильём и дворовой средой.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домохозяйств района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больше семей с детьми, растёт спрос на школы, площадки и безопасные дворы; если заметна доля одиноких жителей, важнее близкие услуги рядом с домом.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жителей и данные местной статистики за один год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удобна для сравнения микрорайонов: она показывает, где жителей больше, какой у них возрастной состав и как меняется население.
</a:t>
            </a:r>
            <a:endParaRPr lang="en-US" sz="1144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одной таблице помогает быстро заметить различия между частями района и понять, где нагрузка на инфраструктуру выше.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Перепись, текущая статистика, отчёты администрации одного года
</a:t>
            </a:r>
            <a:endParaRPr lang="en-US" sz="9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карта расселения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центр жизни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сразу видно, что самые плотные кварталы тянутся к школе, остановке и крупным магазинам. Здесь больше многоэтажных домов, меньше свободного места и заметнее поток людей в течение дня.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удобство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дорога и новые дома помогают понять, почему люди селятся неравномерно. Карта-схема показывает связь между расселением, транспортом и удобствами, а не только расположение улиц.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застройка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частном секторе дома стоят реже, поэтому жителей на той же площади меньше. Зато там чаще больше дворов, садов и спокойных улиц, которые на схеме выделяются отдельным цветом.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нужны району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рядом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становится больше детей, прежде всего растёт потребность в школах, детских садах и кружках. Важны не только здания, но и безопасный путь к ним.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перемещения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означает больше людей на одной территории, а значит — больше поездок и пешеходов. Нужны удобный транспорт, переходы, освещённые дворы и места для отдыха.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 спорт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и взрослых важны спортплощадки, секции и места для прогулок. Такие объекты помогают проводить время рядом с домом и уменьшают перегрузку дворов.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много пожилых жителей, особенно нужны поликлиники, аптеки и доступная среда без высоких ступеней. Это делает повседневные дела проще и 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которые видны по возрасту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нужны условия для роста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запросы самые простые и самые заметные: школа, детский сад, кружки и безопасные маршруты. Когда семей с детьми становится больше, эти места заполняются быстрее остальных.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старшего поколения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жителям особенно нужны медицина, аптеки, лавочки, ровные тротуары и доступные входы в здания. Инфографика помогает увидеть, какие услуги надо усиливать в первую очередь.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возрасты — разные маршруты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важны спорт, общение и возможность добираться до секций без лишних пересадок. Для взрослых на первый план выходят работа, транспорт и удобные бытовые сервисы рядом с домом.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выводу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фиксируют, какие группы жителей есть в районе: дети, взрослые, пожилые. Это помогает увидеть, где нагрузка на школы, транспорт и медицину уже заметна.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проблему и делают короткий вывод: что нужно усилить и какие данные стоит проверить ещё раз. Итог лучше писать простыми, точными словами.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 изменения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неравномерность: где людей больше, где меньше, где уезжают молодые семьи. Так становится понятнее, какие места района меняются быстрее остальных.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в районе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района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района обычно больше домов, магазинов и остановок, поэтому выше плотность населения и заметнее дневной поток людей. Здесь услуги сосредоточены ближе друг к другу.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разные части района на одной схеме, видно, где живёт больше семей, где чаще остаются пожилые люди и где нужны новые остановки или переходы.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 транспорт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расстояния между домами больше, а транспорт ходит реже. Жители сильнее зависят от дороги до школы, магазина или поликлиники, чем в центре.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мини-исследования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разных источников получить короткое исследование по своему району.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общую картину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числа жителей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общую численность: сколько людей живёт в районе и растёт ли это число. Затем проверяют, какие возрастные группы сильнее всего влияют на школы, транспорт и медицину.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ясный вывод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задают три вопроса: что изменилось, почему это произошло и где видно сильнее всего. Такой порядок помогает не потеряться в цифрах и сделать понятный вывод.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территорией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соединяют данные о расселении с картой района. Если высокая плотность совпадает со школами и остановками, нагрузка там будет особенно заметна.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движение людей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сравнивают, кто приезжает и кто уезжает. Миграция часто быстрее других факторов меняет район: новые дома привлекают семьи, а переезд на учёбу или работу уменьшает число жителей.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 — ключ к планированию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 — это не просто цифра, а подсказка о том, где нужны школы, транспорт, медицина и дворы. Чем внимательнее мы читаем данные, тем точнее понимаем жизнь района.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2026-07-27T01:37:26Z</dcterms:created>
  <dcterms:modified xsi:type="dcterms:W3CDTF">2026-07-27T01:37:26Z</dcterms:modified>
</cp:coreProperties>
</file>