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путешествовать и менять форму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меняется, путешествует и снова возвращается.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встречается вокруг нас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окружает нас каждый день: в лужах, облаках, снегу, реках и даже в воздухе. Она постоянно меняется, а круговорот соединяет небо, землю и водоёмы в одно большое путешествие.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38300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жидком состоянии вода течёт, переливается и принимает форму сосуда. Так она наполняет реки, озёра и стакан на кухне.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47400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лёд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вода превращается в лёд. Он держит форму, кажется прочным и занимает больше места, чем жидкая вода.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6500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нельзя увидеть глазами, но он есть в воздухе. Именно из него потом появляются облака, туман и новые капли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прогревает лужи, реки, озёра и море. От тепла вода начинает быстрее двигаться, и её частички готовы покинуть поверхность.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становится паром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превращается в водяной пар и поднимается в воздух. Это испарение происходит и с мокрой одеждой, и с влажным асфальтом.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ветер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тёплую погоду и на ветру испарение идёт быстрее. Поэтому лужи исчезают скорее, а бельё на верёвке высыхает без лишних жалоб.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Испарение: вода поднимается вверх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проходит круговорот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постоянно меняет форму и возвращается обратно.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Конденсация: пар превращается в капли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водяной пар поднимается выше и встречает более холодный воздух. От холода он начинает остывать и уже не может оставаться невидимым.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Остывший пар превращается в крошечные капельки воды. Они настолько маленькие, что сначала их почти не видно, как крошечных помощников природы.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Рождаются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много, они собираются вместе. Так образуются облака, а иногда и туман, который стелется низко над землёй.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тяжелеют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капелек слишком много, они сливаются друг с другом и становятся тяжелее. Тогда им уже трудно удерживаться в воздухе, и они готовятся к падению.
</a:t>
            </a:r>
            <a:endParaRPr lang="en-US" sz="10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— это не пушистая вата, а множество очень маленьких капелек воды. Иногда в нём есть и крошечные кристаллики льда.
</a:t>
            </a:r>
            <a:endParaRPr lang="en-US" sz="990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бывают белыми, серыми, высокими и низкими. Их вид зависит от температуры, влажности и того, как движется воздух.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облака нет твёрдых стенок, поэтому оно всё время немного меняет форму. Ветер может растянуть его, собрать в комок или совсем раздвинуть.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видим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вверх, облако кажется лёгким и мягким. Но на самом деле оно состоит из частичек воды, которые парят в воздухе.
</a:t>
            </a:r>
            <a:endParaRPr lang="en-US" sz="1010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не из ваты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возвращают воду на Землю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тяжелеют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облаке маленькие капли соединяются и становятся больше. Когда они уже не могут держаться в воздухе, начинается их путь вниз.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Выпадает снег и град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холодно, вода может прийти на землю в виде снега или града. Тогда круговорот выглядит особенно нарядно.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знакомый вид осадков — дождь. Капли падают на землю, крыши, деревья и дороги, а потом вода снова продолжает движение.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снова уходит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попадает в почву и водоёмы, а часть сразу начинает испаряться. Так путешествие воды продолжается без остановки.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 замерзание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тепло, и снег на крышах, дорожках и полях начинает таять. Вода стекает в ручьи, а они быстро бегут дальше, словно опаздывают на важную встречу. Весной их становится особенно много.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ручьи просыпаются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мороз крепчает, вода в лужах и на тропинках замерзает. Сначала появляется тонкая корочка льда, а потом она становится прочной и скользкой. Тут уже без осторожности ни шагу.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лужи становятся стеклом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уходит вода после дождя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Впитывается в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дождевой воды уходит в землю. Почва впитывает её, как губка, и помогает растениям получить влагу для роста.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Стекает по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земля не успевает впитать воду, она бежит по поверхности. Так появляются маленькие потоки, которые собираются в ручьи.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Уходит под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Некоторая вода просачивается глубже и становится подземной водой. Она хранится под землёй и может долго не показываться на поверхности.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Возвращается в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Остальная вода попадает в озёра, реки и моря. Там она снова ждёт тепла солнца, чтобы начать новый круг путешествия.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одной капли воды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капля проходит круговорот воды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впитывают воду из почвы и передают её стеблям и листьям. Без влаги растение не может расти, а листья быстро вянут и теряют свежесть.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 пьют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животные получают воду не только из стакана, но и из еды. Она помогает телу работать правильно, поэтому питьё особенно важно в жаркий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мало, земля становится сухой и твёрдой, а растениям труднее получать питание. Влажная почва, наоборот, помогает лугам и огородам оставаться живыми и зелёными.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поддерживает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приносит влагу в леса, на поля и к рекам. Благодаря ему на Земле есть места, где могут жить люди, звери, птицы и насекомые.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влияет на погоду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умеет удерживать больше водяного пара, чем холодный. Поэтому летом в воздухе часто больше влаги, а зимой она быстрее превращается в облака, туман и снежинки. Погода словно меняет настроение вместе с температурой.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зима ведут себя по-разному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лужи, реки и море, и вода поднимается в воздух невидимым паром. Затем пар охлаждается и собирается в облака. Чем больше влаги в воздухе, тем заметнее меняется небо.
</a:t>
            </a:r>
            <a:endParaRPr lang="en-US" sz="82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рождаются из влаги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круговороту воды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морях, реках и лужах. Из-за этого начинается испарение, и вода отправляется в небо в виде невидимого пара.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тянет вниз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в облаках становятся тяжёлыми, сила тяжести возвращает их на землю. Так появляются дождь, снег и ручьи, которые снова собирают воду вместе.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двигает облака по небу и помогает влаге путешествовать далеко от места, где она поднялась. Поэтому дождь может выпасть совсем не там, где вода испарилась.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направляет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горы и низины подсказывают воде, куда течь дальше. Она собирается в ручьи, реки и озёра, а затем продолжает свой путь.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96,5%
</a:t>
            </a:r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воды на Земле находится в океанах и морях, поэтому именно они — главный и самый большой запас воды.
</a:t>
            </a:r>
            <a:endParaRPr lang="en-US" sz="429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хранят почти всю воду планеты. Остальные запасы намного меньше, но именно они питают облака, реки, лёд и подземные воды.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путь воды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 крыши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вода хуже впитывается в землю, потому что асфальт и крыши мешают ей уходить вниз. Поэтому после дождя больше воды течёт по поверхности.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736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помогают почве удерживать влагу. Когда лесов становится меньше, вода быстрее стекает, а земля сильнее высыхает и размывается.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827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реки и озёра попадают отходы, вода становится загрязнённой. Тогда страдают растения, рыбы и другие живые существа, которым нужна чистая 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слишком много или слишком мало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погода и количество осадков могут нарушать или поддерживать равновесие воды в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с водой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кусочек льда в тёплое место и наблюдай. Он постепенно растает и превратится в воду, потому что тепло помогает льду менять состояние.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Капельки на холодной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Поднеси холодный стакан к тёплому влажному воздуху. На нём появятся маленькие капли, словно стакан тихо запотел и решил немного попить.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Высыхание на ветру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мокрую салфетку на солнце или у открытого окна. Она высохнет быстрее, потому что тепло и ветер помогают воде испаряться.
</a:t>
            </a:r>
            <a:endParaRPr lang="en-US" sz="1112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693046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— это превращение воды в невидимый пар. Оно начинается, когда воду нагревает солнце, и помогает ей подняться в воздух.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3046" y="37367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— это превращение пара в крошечные капли воды. Так в небе появляются облака, а на холодном стекле — капельки.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00650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— это вода, которая падает из облаков на землю. К ним относятся дождь, снег, град и морось.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00650" y="376182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— это переход льда или снега в жидкую воду. Оно часто происходит весной, когда воздух становится теплее.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313225" y="2715750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 — это превращение воды в лёд. Оно происходит, когда температура сильно понижается, и лужи покрываются корочкой льда.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путешествует по Земле снова и снова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связывает море, небо, облака, землю и живые организмы. Вода всё время меняется, но остаётся собой — и благодаря этому на Земле есть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2026-05-26T03:13:01Z</dcterms:created>
  <dcterms:modified xsi:type="dcterms:W3CDTF">2026-05-26T03:13:01Z</dcterms:modified>
</cp:coreProperties>
</file>