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теорий возникновения жизни и факторов, определивших её появление.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развитие жизни на Земле: ключевые идеи и 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взгляд на важность вопроса происхождения жизни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вопрос о жизни волновал человечество, обретая объяснения в мифах и философии. Современная наука объединяет знания из разных дисциплин для понимания возникновения жизни и её значимости в биотехнологиях и медицине.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образовалась приблизительно 4,6 миллиарда лет назад в составе Солнечной системы и первоначально имела атмосферу с водородом, метаном, аммиаком и углекислым газом.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атмосфера не содержала кислорода, а экстремальные температуры, вулканическая активность и грозы создавали подходящие условия для химических превращений.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условия на ранней Земле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суровые условия стимулировали начальные процессы химической эволюции, предшествующие появлению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эволюция: синтез органических соединений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неорганических молекул под влиянием электричества и УФ-излучения способствовало формированию первых аминокислот и азотистых оснований. Такие процессы были ключевыми для химической эволюции.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 простые вещества как источник органики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молний, вулканической активности и химических катализаторов усиливало образование органических соединений, создавая основу для более сложных биологических молекул.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условия, усиливающие синтез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Миллер и Юри смоделировали атмосферу ранней Земли и получили органические молекулы, показывая, что жизнь могла возникнуть из простых химических реакций.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Миллера-Юри — доказательство в лаборатории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подтвердил возможность самопроизвольного образования биологических компонентов без живых организмов, стимулируя исследования абиогенеза.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аминокислот выявлено в составе полученных соединений после имитации атмосферы ранней Земли.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Stanley L. Miller, 1953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67887"/>
            <a:ext cx="4348200" cy="17255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органические молекулы в лабораторных экспериментах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содержания аминокислот, сахаров и нуклеотидов в ключевых исследованиях химической эволюции показало преимущество аминокислот по концентрации.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синтезируются легче всего, что критично для формирования белков на ранних этапах жизни.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статьи по химической эволюции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выступает универсальным растворителем, обеспечивающим взаимодействие и транспортировку молекул, необходимых для химической эволюции.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мирового океана около 4,2 миллиарда лет назад способствовало стабилизации условий и развитию биохимических процессов.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возникновении жизни на Земле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увеличивала вероятность самоупорядочивания и формирования протоклеточных структур, необходимых для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Гидратация органических молекул обеспечила возможность образования полимеров, фундаментальных для строения живых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Вероятные «колыбели» жизни: гидротермальные источники и мелководья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зоны обеспечивали стабильное тепло и минералы, необходимые для химических реакций. Множество современных биомаркеров подтверждают важность таких экосистем в происхождении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гидротермальные источники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Влагалища с периодическим испарением позволяли накапливать органические вещества, создавая благоприятные условия для синтеза более сложных молекул и образования протоклеток.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Мелководные лагуны и концентрация органики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Таймлайн: ключевые события возникновения жизни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промежутки между этапами свидетельствуют о длительном и постепенном развитии биосферы Земли.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зарождение сложной жизни требовало миллиардов лет постепенной эволюции.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 биохимические исследования, 2020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Абиогенез: научная теория самозарождения жизни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предполагает образование простых органических молекул из неорганики через энергообеспеченные реакции в окружающей среде.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Последующий переход к протоклеткам с элементарным обменом веществ и способностью к репликации знаменует переход к живым системам.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формируются более сложные полимеры – белки и нуклеиновая кислота, способные к взаимному взаимодействию и стабилизации.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абиогенеза на Земле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научной модели абиогенеза, отражённые в последовательных стадиях развития жизни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2739" y="3188538"/>
            <a:ext cx="267563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77631" y="1686040"/>
            <a:ext cx="374588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гипотезы панспермии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и астероиды могли доставлять на Землю органические молекулы и микроорганизмы, создавая предпосылки для возникновения жизни.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Занос органики из космоса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жизни к долгосрочной выживаемости при длительных путешествиях через космос остаётся предметом научных исследований и споров.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вопросы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демонстрируют высокую устойчивость к условиям космоса, что поддерживает возможность их междузвёздных путешествий.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бактерий в космосе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самые древние известные организмы, не имеющие традиционного ядра, но способные к разнообразным метаболическим процессам, включая анаэробное дыхание.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значение первых прокариотов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прокариотов радикально изменила атмосферу, способствуя росту кислорода и подготовке среды для появления более сложных форм жизни.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строматолитов возрастом около 3,5 миллиарда лет свидетельствуют о существовании таких микроорганизмов в ранних океанах Земли.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в атмосфере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цианобактерий стал источником кислорода, что кардинально изменило земные экосистемы и открыло путь для аэробных организмов.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кислорода вызвало массовую гибель анаэробных организмов и стимул для эволюционного развития більш сложных видов.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исследования и данные седиментологии, 2020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эндосимбиоза в появлении эукариот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Эндосимбиотическая теория объясняет происхождение эукариотических клеток через поглощение одними прокариотами других, ставших органеллами с собственной ДНК.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позволил возникновение митохондрий и хлоропластов — ключевых структур, обеспечивших энергетическую эффективность и фотосинтез эукариотов.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формирования многоклеточных организмов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многоклеточности около 1,2 млрд лет назад позволило специализацию клеток и разделение функций внутри организма.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многоклеточные включали водоросли и простейших животных, что стало основой для дальнейшего биологического разнообразия.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структуры получили лучшие механизмы защиты от внешних воздействий и адаптации к изменениям среды.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Увеличилась эффективность энергетического обмена благодаря координации клеточных процессов и взаимодействию.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540 миллионов лет назад наблюдается стремительный рост числа и разнообразия организмов с оформленными скелетами и сложными пищевыми цепями.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генов Hox и изменения химического состава атмосферы предположительно сыграли ключевую роль в ускорении эволюции.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 кембрийского взрыва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ознаменовал переход к более сложным биологическим системам и разнообразным экологическим нишам.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свидетельства ранней жизни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строматолиты с возрастом более 3,7 миллиарда лет представляют собой фоссильные колонии бактерий, что доказывает присутствие жизни в архейскую эру. Эти структуры сохранили следы биологической активности в геологических формациях.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Австралии и Гренландии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микрочастиц углерода в древнейших осадочных породах показывает изотопный состав, характерный исключительно для биологических процессов. Такие находки подтверждают биогенный характер древних органических веществ.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Изотопные свидетельства живых организмов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и исследования в происхождении жизни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происхождения РНК и её самосборка остаются предметом интенсивных лабораторных исследований и теоретических дискуссий.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экстремофилов и создание протоклеток в лаборатории помогают понять биологические пределы выживания и возможные пути раннего развития жизни.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жизни ведётся на Марсе, Европе и Энцеладе, где условия могут быть пригодны для микробной жизни, расширяя границы астробиологии.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возникновения жизни углубляет понимание биологических процессов, расширяет возможности медицины и биотехнологий, а также поддерживает поиск жизни во Вселенной, объединяя различные научные дисциплины.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происхождения жизни для науки и общества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2026-05-09T23:24:47Z</dcterms:created>
  <dcterms:modified xsi:type="dcterms:W3CDTF">2026-05-09T23:24:47Z</dcterms:modified>
</cp:coreProperties>
</file>