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местоимения связывают части сложного 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 русском языке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слова и почему они важны
</a:t>
            </a:r>
            <a:endParaRPr lang="en-US" sz="258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помогают соединять части текста, избегать повторов и делать речь понятнее. Они особенно нужны при чтении, пересказе и написании небольших сочинений.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слов чаще всего называют в 5 классе как основные помощники для связи частей 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относительных местоимений изучают в школьном курсе русского языка.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507544"/>
            <a:ext cx="700800" cy="560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местоимения относятся к этой группе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лицо и помогает назвать человека без повторения его имени в предложении.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назвать признак предмета или явления и уточнить его качество в речи.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Который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главную и придаточную части, указывая на конкретный предмет среди других.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 и 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показывает принадлежность, а второе — количество, необходимое для точного смысла.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предмет или явление, когда нужно связать часть текста и не дублировать слово.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относительных местоимений и их значения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какое значение передаёт каждое местоимение и как оно используется в речи.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местоимения зависит от того, что именно нужно назвать: лицо, предмет, признак, принадлежность или количество.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который изменяется по родам, числам и падежам: который, которая, которое, которые. Форма выбирается по слову, к которому оно относится.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который и его формы
</a:t>
            </a:r>
            <a:endParaRPr lang="en-US" sz="3305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особенно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часто соединяет части сложного предложения: книга, которую я читаю; дом, в котором мы живём. Так текст становится точнее и короче.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относительное местоимение в предложении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слово, которое связывает главную и придаточную части.
</a:t>
            </a:r>
            <a:endParaRPr lang="en-US" sz="10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 называют, когда речь идёт о человеке или другом лице. Оно не показывает род и число, но изменяется по падежам: кто, кого, кому, кем, о ком.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 используют для предметов и явлений. Его падежные формы тоже помогают строить точные предложения: что, чего, чему, чем, о чём.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удобны в упражнениях, потому что позволяют избегать повторов и делать фразу короче. В ответах и пересказах это особенно важно для ясности.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что: местоимения без рода и числа
</a:t>
            </a:r>
            <a:endParaRPr lang="en-US" sz="2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относительные местоимения чаще встречаются в учебных текстах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формы удобнее всего для построения определительных конструкций в учебной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который и какой: они помогают уточнять предмет и его признак в сложных предложениях.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учебным примерам, 5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Который указывает на конкретный предмет или лицо среди других. В предложении он обычно помогает точно связать главную и придаточную части.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чаще называют признак, качество или характеристику. С его помощью спрашивают и уточняют, каким именно является предмет или явление.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который чаще отвечает за связь, а какой — за описание. Поэтому важно смотреть не только на форму, но и на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уточняет выбор из нескольких предметов, обычно подходит который. Если нужно назвать признак, чаще выбирают какой.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который и какой
</a:t>
            </a:r>
            <a:endParaRPr lang="en-US" sz="28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Чьи это вещи?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 школьных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пенал, ручка и тетрадь, а рядом стоит ученик. Если спросить, чей пенал, чей это конверт или чьи книги, сразу ясно, кому принадлежит каждый предмет. Так местоимение помогает связать вещь и её хозяина.
</a:t>
            </a:r>
            <a:endParaRPr lang="en-US" sz="1746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дверь и синий портфель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видны чьё окно, чья дверь и чьи книги на полке. Слово чей меняется по форме, чтобы согласоваться с предметом и показать принадлежность без длинного объяснения. Благодаря этому описание комнаты звучит короче и точнее.
</a:t>
            </a:r>
            <a:endParaRPr lang="en-US" sz="16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386728"/>
            <a:ext cx="4231200" cy="1014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местоимение который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падежные формы местоимения который и помогает увидеть, как меняется его окончание в зависимости от роли в предложении.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местоимения зависит от падежа и синтаксической роли. Особенно важно учитывать управление в придаточной части, чтобы не допустить ошибки в окончании.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относительные местоимения
</a:t>
            </a:r>
            <a:endParaRPr lang="en-US" sz="216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заменяют повторяющееся существительное и делают фразу компактнее. Вместо двух одинаковых слов в соседних предложениях появляется одно связующее.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предложения соединяются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связывает главную и придаточную части, помогая читателю сразу понять, к чему относится уточнение и где заканчивается одна мысль.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плавнее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высказывание читается легче и не кажется рубленым. Переход от одного фрагмента к другому получается естественным и аккуратным.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ответе и сочинении такие слова помогают избежать лишних повторов. Мысль передаётся точнее, а текст выглядит более связным и грамотным.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главная и придаточная части
</a:t>
            </a:r>
            <a:endParaRPr lang="en-US" sz="197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связь в сложном предложении с относительным местоимением.
</a:t>
            </a:r>
            <a:endParaRPr lang="en-US" sz="9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неверная форма: пишут книга, который я читаю, хотя нужно согласовать местоимение с существительным и выбрать правильное окончание по падежу.
</a:t>
            </a:r>
            <a:endParaRPr lang="en-US" sz="1174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лишний повтор слова там, где достаточно местоимения. Из-за этого предложение звучит тяжело и теряет плавность, хотя смысл остаётся тем 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 согласованием по роду и числу. Особенно важно внимательно проверять формы чья, чьё, чьи и выбирать их по смыслу, а не наугад.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относительных местоимений
</a:t>
            </a:r>
            <a:endParaRPr lang="en-US" sz="26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трудности обычно заметнее в упражнениях на редактирование предложений, где нужно быстро найти нужную форму и исправить её без подсказки.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формами падежа и выбором между похожими местоимениями. Значит, полезнее всего тренировать именно эти случаи.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«Относительные местоимения»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 повседневной речи и чтении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рассказах и школьных диалогах такие слова помогают соединять события и уточнять детали. Фразы вроде человек, который помог или письмо, которое пришло, звучат естественно и понятно для 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чтению и в небольших заметках местоимения делают текст связным и экономным. Благодаря им не приходится каждый раз повторять одно и то же существительное, а смысл остаётся точным.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и вопросительные местоимения: сходство и различие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одинаковая форма слова не всегда означает одну и ту же функцию. Контекст показывает, задаёт ли слово вопрос или связывает части предложения.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связано с формой, а различие — с ролью в предложении. Если есть придаточная часть, слово обычно выполняет связующую функцию.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правильного употребления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есть ли в предложении главная и придаточная части. Это помогает понять, нужно ли искать связующее местоимение.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слово, которое связывает части и уточняет нужный член предложения. Именно оно чаще всего требует проверки.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читают предложение целиком и убеждаются, что местоимение заменяет нужное слово и не нарушает смысл.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падеж, а при необходимости род и число. Ошибка в окончании сразу делает связь неточной.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делают речь связной и точной: они соединяют части сложного предложения, уменьшают повторы и помогают правильно выражать мысль в устной и 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2026-05-22T16:11:37Z</dcterms:created>
  <dcterms:modified xsi:type="dcterms:W3CDTF">2026-05-22T16:11:37Z</dcterms:modified>
</cp:coreProperties>
</file>