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ситуации аварийного характера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опасность и действовать без паники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Аварии не возникают случайно: чаще всего к ним приводят неисправности, ошибки людей, изношенные системы и плохая погода. В городе особенно важно быть внимательным в транспорте, дома, школе и в местах, где много людей.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аварии и где они опаснее всего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5054" y="2335470"/>
            <a:ext cx="502200" cy="401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0723" y="2293800"/>
            <a:ext cx="424462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92479" y="2293800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93479" y="2335470"/>
            <a:ext cx="502200" cy="401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95554" y="2313150"/>
            <a:ext cx="502200" cy="446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3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 экстремальным аварийным ситуациям
</a:t>
            </a:r>
            <a:endParaRPr lang="en-US" sz="3131" dirty="0"/>
          </a:p>
        </p:txBody>
      </p:sp>
      <p:sp>
        <p:nvSpPr>
          <p:cNvPr id="11" name="Text 2"/>
          <p:cNvSpPr txBox="1"/>
          <p:nvPr/>
        </p:nvSpPr>
        <p:spPr>
          <a:xfrm>
            <a:off x="925063" y="2963375"/>
            <a:ext cx="18789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ДТП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932554" y="3653800"/>
            <a:ext cx="18789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Столкновения, опрокидывания и наезды на пешеходов быстро создают угрозу жизни и требуют немедленной реакции.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81862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30893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и дым распространяются очень быстро, а главную опасность часто создают не пламя, а удушье и ожоги.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18393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Утечка газа
</a:t>
            </a:r>
            <a:endParaRPr lang="en-US" sz="1800" dirty="0"/>
          </a:p>
        </p:txBody>
      </p:sp>
      <p:sp>
        <p:nvSpPr>
          <p:cNvPr id="16" name="Text 7"/>
          <p:cNvSpPr txBox="1"/>
          <p:nvPr/>
        </p:nvSpPr>
        <p:spPr>
          <a:xfrm>
            <a:off x="519140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может отравлять людей и при искре вызвать взрыв, поэтому важны осторожность и быстрый выход.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729348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Обрушение
</a:t>
            </a:r>
            <a:endParaRPr lang="en-US" sz="1800" dirty="0"/>
          </a:p>
        </p:txBody>
      </p:sp>
      <p:sp>
        <p:nvSpPr>
          <p:cNvPr id="18" name="Text 9"/>
          <p:cNvSpPr txBox="1"/>
          <p:nvPr/>
        </p:nvSpPr>
        <p:spPr>
          <a:xfrm>
            <a:off x="730095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зданий и конструкций опасно завалами, травмами и повторным падением элементов.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9395563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Аварии на сетях
</a:t>
            </a:r>
            <a:endParaRPr lang="en-US" sz="1800" dirty="0"/>
          </a:p>
        </p:txBody>
      </p:sp>
      <p:sp>
        <p:nvSpPr>
          <p:cNvPr id="20" name="Text 11"/>
          <p:cNvSpPr txBox="1"/>
          <p:nvPr/>
        </p:nvSpPr>
        <p:spPr>
          <a:xfrm>
            <a:off x="94030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Отключения света, воды, тепла и связи нарушают привычную жизнь и усложняют безопасные действия.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1919974"/>
            <a:ext cx="7101300" cy="30180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аварий и их 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чем опасны разные аварии и какие последствия они обычно вызывают.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аварии свои причины, но общий ответ один: быстро распознать опасность и уйти из зоны риска.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Дорожно-транспортные происшествия: самая распространённая аварийная ситуация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ДТП чаще всего связаны со скоростью, невнимательностью и нарушением правил на дороге. Опасность усиливают резкая остановка, удар, переворот транспорта и выброс пассажира из салона.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особенно важно пристёгиваться, переходить дорогу только по «зебре» и на зелёный сигнал. Рядом с проезжей частью нельзя отвлекаться на телефон или наушники.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происшествия люди часто теряются и ошибаются, поэтому даже простая задержка может стать опасной.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проходит времени, тем труднее эвакуироваться и тем выше риск для пострадавших.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опасность возрастает в первые минуты после аварии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часто начинается из-за неисправных приборов, перегрузки розеток, спичек, свечей или неосторожного обращения с огнём.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опасность создают высокая температура, густой дым и токсичные газы, которые быстро ухудшают дыхание и видимость.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распространяется очень быстро, поэтому промедление снижает шансы на безопасный выход из помещения.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коридоры, лестницы и подъезды: там легко потерять ориентиры и столкнуться с сильным задымлением.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Пожар: причины и поражающие факторы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пожаре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 по правилам безопасной эвакуации и вызова помощи.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Утечка газа и опасность взрыва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резко возрастает от искры, включателя света, зажигалки и работающей техники. Нужно проветрить помещение, выйти наружу, предупредить взрослых и вызвать аварийную службу с безопасного расстояния.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Утечку газа можно заметить по запаху, шипению, головокружению и резкому ухудшению самочувствия. Если появились такие признаки, нельзя искать источник утечки или пользоваться огнём.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2621294"/>
            <a:ext cx="6463500" cy="27469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действия кажутся привычными, но в аварии они особенно опасны. Таблица показывает, почему их нужно избегать.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Запреты в аварии связаны не с формальностью, а с прямой угрозой жизни и здоровью.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нельзя делать в аварийной ситуации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эвакуации из здания школы или дома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порядка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отставайте от группы, не обгоняйте других и не возвращайтесь за вещами. Главная задача — выйти из опасной зоны без суеты.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тревоги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тревоге нужно сразу прекратить занятия и внимательно слушать указания учителя, взрослых или системы оповещения. Важна быстрая реакция без лишних вопросов и задержек.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по маршруту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Двигайтесь спокойно, без толкотни, только по лестницам и указателям. Лифт не используют, потому что при аварии он может остановиться.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в безопасном месте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нужно прийти в заранее назначенную точку и оставаться там до команды взрослых. Это помогает быстро проверить, все ли эвакуировались.
</a:t>
            </a:r>
            <a:endParaRPr lang="en-US" sz="1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звонке важно говорить спокойно и чётко, не перебивая диспетчера.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номер 112 нужен в любой неотложной ситуации, а остальные службы выбирают по характеру происшествия.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61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экстренных служб Российской Федерации; схема носит учебно-иллюстративный характер.
</a:t>
            </a:r>
            <a:endParaRPr lang="en-US" sz="1061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экстренных служб и их назначение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8361" y="2003550"/>
            <a:ext cx="315225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14705" y="2003550"/>
            <a:ext cx="262688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42093" y="4185750"/>
            <a:ext cx="367763" cy="42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31699" y="4224420"/>
            <a:ext cx="428700" cy="3429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сделать до приезда взрослых и медиков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кровотечении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 прижмите рану чистой тканью или бинтом. Если возможно, приподнимите повреждённую часть тела и сразу сообщите взрослым о случившемся.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ожоге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Промойте место ожога прохладной водой без льда и не смазывайте его ничем. Затем позовите взрослого и следите, чтобы человек не трогал повреждённую кожу.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ушибе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Обеспечьте покой и приложите холод через ткань. Это помогает уменьшить боль и отёк, но при сильной травме нужна помощь взрослого и осмотр врача.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потере сознания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вызовите помощь, проверьте дыхание и не оставляйте человека одного. Нельзя давать воду или лекарства, пока не появятся взрослые и медики.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подготовленность работает не только в школе, но и дома, в транспорте и при любой тревоге.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привычки снижают риск ошибок, а нарушение правил резко повышает вероятность травм и замедляет помощь.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42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ОБЗР; диаграмма иллюстративная, без привязки к статистическим данным.
</a:t>
            </a:r>
            <a:endParaRPr lang="en-US" sz="1042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уменьшается риск при соблюдении правил безопасности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при задымлении и плохой видимости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Двигайтесь ниже уровня дыма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поднимается вверх, поэтому безопаснее идти пригнувшись или ползком. Так легче дышать и видеть путь, особенно в коридорах и на лестницах.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Сохраняйте ориентацию и не паникуйте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Ориентируйтесь по стенам и ближайшим указателям, двигайтесь спокойно и короткими шагами. Влажная ткань у лица лишь немного помогает, но не заменяет быстрый выход.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в транспорте при аварии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общем алгоритме безопасного поведения при ДТП, аварии в автобусе, трамвае, поезде или другом транспорте.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человек растерян, простой и знакомый номер помогает не терять время и быстрее перейти к действию.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112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набрать сразу, если опасность требует срочной помощи.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номер вызова экстренных служб в России.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опасностей разных аварий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связать тип аварии с первым безопасным шагом и нужной службой помощи.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вида аварии свой главный риск, но первый шаг всегда один: быстро распознать опасность и сообщить в нужную службу.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 и номера экстренных служб РФ.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школьные тренировки помогают в реальной чрезвычайной ситуации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эвакуации приучают не теряться при сигнале тревоги: ученик быстрее вспоминает маршрут выхода, действует без лишних вопросов и не мешает другим.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номеров экстренных служб, мест сбора и основных запретов снижает число ошибок. В реальной аварии это особенно важно, когда времени на размышления почти нет.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формируют уверенность и дисциплину. Благодаря этому движения становятся спокойнее, а поиск правильного выхода занимает меньше времени и сил.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подготовленности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Экстремальная аварийная ситуация требует не страха, а ясных действий. Если школьник знает правила, номера служб и порядок эвакуации, он быстрее помогает себе и не мешает другим.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2026-05-21T01:10:40Z</dcterms:created>
  <dcterms:modified xsi:type="dcterms:W3CDTF">2026-05-21T01:10:40Z</dcterms:modified>
</cp:coreProperties>
</file>