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Я. Маршак — поэт, чьи стихи знают с детства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сказки и переводы Маршака открывают детям мир слова.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детская книга стала частью школьного чтения, и Маршак писал так, чтобы стихи были понятны, звучны и легко запоминались детьми.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детская литература XX 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Маршака к поэзии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— Воронеж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родился в Воронеже и с ранних лет тянулся к книгам и стихам.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первые опыты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учебы Маршак начал пробовать писать сам и внимательно прислушивался к звучанию слова.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становление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Продолжив образование в Петербурге, он еще яснее увидел, что слово может быть точным и выразительным.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литературный интерес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помогли ему понять, что стихотворение должно быть не только смысловым, но и музыкальным.
</a:t>
            </a:r>
            <a:endParaRPr lang="en-US" sz="13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Маршака
</a:t>
            </a:r>
            <a:endParaRPr lang="en-US" sz="28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жизнь, интересы и литературная работа Маршака.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Маршака расширял его опыт и усиливал работу для 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С. Я. Маршаке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английской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Англию помогла Маршаку глубже почувствовать английский язык и поэтический ритм. Это расширило его слух к звучанию стиха.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 жизни Маршака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которые вошли в классику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переводил Бернса, Блейка и Шекспира. Благодаря этому русские читатели получили точные и музыкальные переводы известных произведений.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как поэт для детей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Маршака легко читать вслух: в них четкий размер, короткие строки и ясное движение фразы, которое сразу слышит даже начинающий читатель.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простые, но очень выразительные слова. Поэтому обычные предметы и ситуации в его стихах становятся яркими и запоминающимися.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повторы и смешные недоразумения делают тексты веселыми. Ребенок следит за сюжетом и одновременно замечает, как работает язык.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игра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рифме, повтору и разговорной интонации стихотворения Маршака быстро запоминаются и помогают развивать выразительное чтение.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наизусть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Маршака
</a:t>
            </a:r>
            <a:endParaRPr lang="en-US" sz="31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подходят тексты с действием, юмором и яркими повторяющимися образами.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узнаваемы произведения, где сюжет быстро движется и легко запоминается.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и детская читательская известность; оценка по отбору программ и частоте узнавания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«Детки в клетке»: стихи о животных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цикле каждое животное показано через точную деталь: походку, повадки, голос или привычку. Так ребенок учится замечать особенности героя.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не просто перечисляет зверей, а создает маленькие характеры. Лев, слон, жираф или сова запоминаются как живые и разные образы.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и ясные слова помогают расширять словарь. Стихи приучают видеть признаки предметов и описывать их точно и просто.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«Вот какой рассеянный» — смешной и запоминающийся герой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постоянно путает действия и предметы, поэтому обычные бытовые ситуации превращаются в комические эпизоды. Смешной эффект строится на преувеличении.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цепочка нелепых поступков делают текст ритмичным и легко узнаваемым. Читатель быстро запоминает героя и следит за его странными ошибками.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Маршака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Маршак превращает обычную ситуацию в живой и запоминающийся сюжет.
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переводам зарубежная классика стала ближе школьникам: ее можно было читать дома и на уроках без потери поэтической красоты.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— мастер перевода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переводил английские народные баллады и поэзию Роберта Бернса, стараясь передать не только смысл, но и живое звучание строки.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и с Шекспиром, поэтому русские читатели получили тексты, в которых сохранены ритм, интонация и художественная сила оригинала.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60027"/>
            <a:ext cx="4759500" cy="271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тексты и переводы Маршака
</a:t>
            </a:r>
            <a:endParaRPr lang="en-US" sz="3038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направления творчества Маршака и их художественные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одинаково убедителен как автор собственных стихов, так и как переводчик мировой классики.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С. Я. Маршака и школьная программа по литературе
</a:t>
            </a:r>
            <a:endParaRPr lang="en-US" sz="15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56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театр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для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«Кошкин дом» построен так, что его удобно читать по ролям. Яркие реплики и четкий сюжет сразу задают сценическое действие и удерживают внимание зрителей.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 Маршака легко различимы по речи и поступкам. Благодаря этому дети быстро понимают, кто помогает, кто ошибается и почему конфликт развивается именно так.
</a:t>
            </a:r>
            <a:endParaRPr lang="en-US" sz="130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Маршака много коротких, выразительных фраз. Они звучат естественно, поэтому текст хорошо воспринимается на слух и легко распределяется между разными исполнителями.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веселой формой скрыт ясный урок: ценить дружбу, быть добрее и отвечать за свои поступки. Именно поэтому его театральные сказки остаются любимыми.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детских журналов и помощник молодых авторов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работал в детских журналах и помогал делать литературу для детей более живой, точной и понятной. Он внимательно относился к слову и композиции текста.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редактор он поддерживал начинающих писателей, подсказывал, как убрать лишнее и сделать фразу ясной. Для детской книги это было особенно важно.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добивался, чтобы в произведениях для школьников был не только сюжет, но и хороший язык. Так формировалась высокая планка качества детского чтения.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редакторская работа повлияла на развитие советской детской книги: тексты стали ближе к ребенку, а чтение — интереснее и полезнее.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творчестве Маршака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его поэзии связана с детским миром и повседневными наблюдениями.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близкие ребенку темы, поэтому стихи Маршака быстро понимаются и легко запоминаются.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 известных произведений С. Я. Маршака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короткими строками и выбирает слова так, чтобы каждое было точным. Благодаря этому стих звучит ясно, а смысл не теряется даже в очень простом сюжете.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повтор и перечисление. Такие приемы помогают удерживать ритм, усиливают выразительность и делают текст удобным для чтения вслух в классе.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нередко встречаются противопоставления и неожиданный финал. Контраст делает событие заметнее, а концовка вызывает улыбку и помогает лучше запомнить произведение.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любит действие: в его текстах много глаголов и движений. Поэтому стихи кажутся живыми, динамичными и легко воспринимаются детьми на слух.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в книгах, иллюстрациях и школьном чтении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хочется рассматривать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Маршака часто выходили с яркими рисунками, потому что в них много движения, смешных деталей и запоминающихся героев. Иллюстрации помогают сразу увидеть сцену, а обложка делает книгу узнаваемой даже на полке.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помнят с детства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читатели узнают Маршака по первым строкам еще в начальной школе. Его тексты часто читают дома и на уроках, а отдельные фразы давно стали частью общего культурного багажа.
</a:t>
            </a:r>
            <a:endParaRPr lang="en-US" sz="117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и мир его книг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выставках и в учебниках рядом с произведениями Маршака нередко помещают его портрет и обложки известных изданий. Так легче почувствовать, что перед нами не только автор стихов, но и важная фигура детской литературы.
</a:t>
            </a:r>
            <a:endParaRPr lang="en-US" sz="1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Маршак остается важным для школьников
</a:t>
            </a:r>
            <a:endParaRPr lang="en-US" sz="26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его творчества особенно полезны юным читателям.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помогает школьникам читать выразительно, понимать образный язык и постепенно входить в мир классической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С. Я. Маршака и материалы школьного чтения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замечать красоту обычных вещей, понимать смешное и уважать русский язык, поэтому они остаются важными и сегодня.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творчества Маршака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показал, что детские стихи могут быть не просто легкими, а по-настоящему художественными: в них есть точность, музыка и ясная мысль.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объединил поэзию, театр, переводы и редакторскую работу, создав целый мир книг, где ребенку интересно читать, слушать и рассматривать слово.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Маршак: поэт, которого помнят с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Я. Маршак сумел сделать детскую литературу умной, звучной и близкой каждому школьнику. Его книги учат видеть красоту слова, понимать ритм и любить хорошее чтение.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2026-05-17T18:27:14Z</dcterms:created>
  <dcterms:modified xsi:type="dcterms:W3CDTF">2026-05-17T18:27:14Z</dcterms:modified>
</cp:coreProperties>
</file>