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мочевыделительной системы человека
</a:t>
            </a:r>
            <a:endParaRPr lang="en-US" sz="35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удаляет лишнюю воду, соли и токсины, поддерживая здоровье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мочевыделительной системы в поддержании здоровья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обеспечивает очищение крови от азотистых отходов и поддерживает водно-электролитный баланс, что жизненно необходимо для стабильности внутренней среды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75" y="1566534"/>
            <a:ext cx="1878000" cy="1547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950" y="1566769"/>
            <a:ext cx="1878000" cy="15387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8425" y="1566316"/>
            <a:ext cx="1878000" cy="15552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5900" y="1566854"/>
            <a:ext cx="1878000" cy="152954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органы мочевыделительной системы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03475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фильтры организма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Расположенные в поясничной области, почки фильтруют кровь, удаляя из неё вредные вещества и формируя первичную мочу, обеспечивая чистоту внутренней среды.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47996" y="3369825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— транспортёры мочи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тонкие трубки доставляют мочу от почек в мочевой пузырь, обеспечивая её движение за счёт перистальтических сокращений мышц их стенок.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75471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— хранилище мочи
</a:t>
            </a:r>
            <a:pPr algn="ctr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растягивающийся мышечный орган аккумулирует мочу до момента её вывода, контролируя объем и создавая сигнал о необходимости опорожнения.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6609750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Мочеиспускательный канал — вывод мочи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наружное выведение мочи, регулируется мышечными сфинктерами и нервной системой для контролируемого опорожнения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расположение почек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имеют форму бобов и находятся по обе стороны позвоночника на уровне нижних рёбер, что обеспечивает их защиту и правильное функционирование.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длина почки составляет около 10–12 см, а масса — примерно 120–150 грамм, что достаточно для эффективной фильтрации крови.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поверхность покрыта прочной фиброзной капсулой, защищающей ткани от повреждений и поддерживающей форму органа.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жировой ткани вокруг почек выполняет защитную функцию, смягчая удары и регулируя температуру почечных тканей.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почки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Корковое вещество содержит почечные тельца, где начинается процесс фильтрации крови и формирование первичной мочи.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Мозговое вещество состоит из почечных пирамид и собирательных трубочек, обеспечивая транспорт и концентрирование мочи.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области ворот почки находятся кровеносные сосуды, нервы и выходной канал — мочеточник, что обеспечивает связь с остальной системой.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нефрона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нефрона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нефрон включает почечное тельце с капсулой Боумена и канальцы, по которым происходит фильтрация и обработка жидкости. Их более миллиона на почку, обеспечивая высокую эффективность работы.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нефрона в образовании мочи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Нефрон отвечает за фильтрацию крови, обратное всасывание полезных веществ и секрецию ненужных — все это приводит к формированию конечной мочи для выведения из организма.
</a:t>
            </a:r>
            <a:endParaRPr lang="en-US" sz="11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крови и образование мочи в почке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фильтрации и реабсорбции в нефроне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ежедневно фильтруют около 150–180 литров плазмы, одновременно формируя 1–1,5 литра концентрированной мочи для выведения из организма.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Регулируют водный и электролитный баланс, поддерживая концентрацию воды и ионов натрия, калия, кальция и водорода в крови.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почек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Синтезируют гормоны, такие как ренин, регулирующий артериальное давление, и эритропоэтин, стимулирующий образование красных кровяных клеток.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кальцитриол — активную форму витамина D, который участвует в поддержании минерального обмена и состояния костей.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органов выделения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выделения организма и выносимые ими вещества.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являются главным органом, отвечающим за удаление большинства токсичных азотистых соединений.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мочеточников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— тонкие трубки длиной около 25–30 см и диаметром 4–7 мм, соединяющие почки с мочевым пузырём для транспортировки мочи.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стенках мочеточников расположены гладкие мышцы, которые ритмично сокращаются, обеспечивая движение мочи в одном направлении и предотвращая её обратный ток.
</a:t>
            </a:r>
            <a:endParaRPr lang="en-US" sz="11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пузырь: функции и объём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представляет собой эластичный мышечный орган, способный увеличиваться в объёме, удерживая мочу до 300–500 мл у подростков без дискомфорта.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стенка состоит из трёх слоёв: внутреннего слизистого, плотного мышечного и внешнего серозного, обеспечивающих защиту и сокращение при мочеиспускании.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наполнении пузыря рецепторы стимулируют нервные центры, вызывая позыв к опорожнению, которое происходит за счёт сокращения мышцы детрузора.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Мочеиспускательный канал и контроль мочеиспускания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мальчиков длина уретры составляет 14–18 см, у девочек — 3–5 см, что связано с анатомическими особенностями мочеполовой системы.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мочеиспускания регулируется двумя сфинктерами: внутренним непроизвольным и внешним произвольным, что обеспечивает контроль над выделением мочи.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играет важную роль: центральные и периферические нервы координируют работу мышц и сфинктеров, отвечая на сигналы от пузыря.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мочеиспускание сначала происходит рефлекторно, затем по мере развития нервной системы становится сознательным и под контролем воли.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Анатомический атлас,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выведение мочи: этапы процесса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обеспечивает очистку крови от излишков воды и вредных веществ, что критично для поддержания здоровья организма.
</a:t>
            </a:r>
            <a:endParaRPr lang="en-US" sz="119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первичной мочи возвращается в кровь, что указывает на эффективный процесс сохранения полезных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деятельности мочевыделительной системы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Антидиуретический гормон (вазопрессин) контролирует количество воды, удерживаемой организмом, меняя концентрацию мочи и поддерживая водный баланс.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Альдостерон регулирует обмен ионов натрия и калия, влияя на кровяное давление и объем циркулирующей жидкости.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Ренин способствует давлению крови, а паращитовидный гормон регулирует реабсорбцию кальция, поддерживая плотность костей и функции мышц.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Водно-солевой баланс и его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поддерживают равновесие жидкостей и минеральных солей в организме, что жизненно важно для клеточных процессов и предотвращения отёков или обезвоживания.
</a:t>
            </a:r>
            <a:endParaRPr lang="en-US" sz="1165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тело состоит на 60–70% из воды, и стабильность баланса обеспечивает правильное функционирование органов и здоровье всего организма.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рекомендации по профилактике заболеваний,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здоровье мочевыделительной системы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факторы, влияющие на состояние мочевыделительной системы, и их положительные или отрицательные эффекты.
</a:t>
            </a:r>
            <a:endParaRPr lang="en-US" sz="1161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питьевой режим и активность снижают риски заболеваний, в то время как плохое питание и инфекции увеличивают вероятность проблем.
</a:t>
            </a:r>
            <a:endParaRPr lang="en-US" sz="11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мочевыделительной системы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Цистит у подростков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Цистит — воспаление мочевого пузыря, чаще вызывается бактериями. Симптомы включают болезненное, частое мочеиспускание и боли внизу живота, требующее своевременного лечения.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Пиелонефрит: воспаление почек
</a:t>
            </a:r>
            <a:pPr algn="ctr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Пиелонефрит характеризуется инфекционным поражением почечной паренхимы. У подростков проявляется болями в спине, лихорадкой и ухудшением общего состояния.
</a:t>
            </a:r>
            <a:endParaRPr lang="en-US" sz="1029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Мочекаменная болезнь
</a:t>
            </a:r>
            <a:pPr algn="ctr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камней в почках или мочевыводящих путях вызывает резкие боли и затрудняет отток мочи. Частые причины — обезвоживание и нарушение обмена веществ.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личной гигиены и регулярная смена нижнего белья помогают предотвращать инфекции мочеполовой системы.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выпивать минимум 1,5 литра чистой воды в день для поддержания нормального объёма мочи и очистки почек.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мочевыделительной системы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длительного переохлаждения, особенно в холодное время года, так как оно повышает риск развития воспалительных процессов.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первых признаках заболеваний мочеполовой системы нужно обратиться к врачу для своевременного диагностирования и лечения.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почках и моче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Мощность и способность почек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способны фильтровать весь объём крови организма около 300 раз в течение суток, что соответствует примерно 1,2 литра крови в минуту. Даже одна почка обеспечивает жизнедеятельность при утрате второй.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мочи и её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мочи варьируется в зависимости от питания и уровня гидратации: прозрачная — признак достаточного питья, а тёмная окраска сигнализирует о возможном обезвоживании.
</a:t>
            </a:r>
            <a:endParaRPr lang="en-US" sz="126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жизненно важная роль мочевыделительной системы
</a:t>
            </a:r>
            <a:endParaRPr lang="en-US" sz="3124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Мочевыделительная система обеспечивает вывод токсинов и регулирует внутреннюю среду организма, что необходимо для здоровья и нормального развития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2026-05-09T22:32:13Z</dcterms:created>
  <dcterms:modified xsi:type="dcterms:W3CDTF">2026-05-09T22:32:13Z</dcterms:modified>
</cp:coreProperties>
</file>