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сказуемое помогает понять смысл предложения.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и его основные типы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сказуемое в 5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основа разбора предложения: сказуемое показывает главное сообщение, помогает находить грамматическую основу и правильно определять типы сказуемых.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трёх типов помогает быстро различать действие, состояние и признак подлежащего в предложении.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типа сказуемого выделяют в русском языке.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предложения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строится из двух главных членов. Подлежащее называет предмет речи, а сказуемое сообщает, что с ним происходит или каков он.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работают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ними видна в простых примерах: «Птицы прилетели», «День был тёплым». Без этой пары смысл предложения становится неполным.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типа сказуемого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чем отличаются основные виды сказуемого по составу и по способу выражения.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— в составе сказуемого: одно слово, две глагольные части или связка с именной частью.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глагольное сказуемое выражает действие или состояние одним словом, чаще всего глаголом. Оно сообщает, что делает предмет речи: читает, пришёл, не спит.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сказуемое может стоять в настоящем, прошедшем и будущем времени. Оно также встречается в повелительном наклонении: идёт, писал, посмотрит, читай.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глагольное сказуемое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это самый частый и самый привычный тип сказуемого. Он подходит для описания обычных событий, поступков и последовательности действий.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сказуемые чаще встречаются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пропорции удобно использовать для наблюдения в учебных текстах, где много действий, описаний и сообщений о состоянии.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глагольное сказуемое заметно преобладает, потому что чаще всего передаёт события и действия.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Примерная учебная диаграмма для 5 класса; иллюстративные данные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3344" y="1686040"/>
            <a:ext cx="374588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27650" y="1686040"/>
            <a:ext cx="321075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глагольное сказуемое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состоит из вспомогательной части и инфинитива. Вспомогательное слово помогает передать отношение к действию, а инфинитив называет само действие.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такое сказуемое выражает желание, намерение, возможность или необходимость: хотел помочь, может прийти, должен уйти. Эти оттенки важны для понимания смысла.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и намерение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всегда выражена инфинитивом: читать, идти, помочь, учиться. Если инфинитива нет, это уже не составное глагольное сказуемое.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обязателен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Вспомогательная часть может показывать начало, продолжение или конец действия: начал читать, продолжал работать, перестал шуметь. Смысл строится из двух слов вместе.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 продолжение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составное глагольное сказуемое
</a:t>
            </a:r>
            <a:endParaRPr lang="en-US" sz="2748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перепутать его с другими видами сказуемого в предложении.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именное сказуемое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именное сказуемое не называет действие напрямую. Оно сообщает о признаке, состоянии, профессии, качестве или принадлежности подлежащего: был весёлым, стал учеником.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времени связка может отсутствовать: «Москва — столица России». В таких случаях нужно внимательно смотреть на смысл и не пропустить нулевую связку.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состоит из связки и именной части. Связка соединяет подлежащее с главным словом, а именная часть отвечает за смысл: признак, лицо, должность или состояние.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может быть выражена именная часть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основные способы выражения именной части в составном именном сказуемом.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Именная часть может передавать не только признак, но и предметность, состояние или количественную характеристику; именно она раскрывает смысл составного именного сказуемого.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«Сказуемое и его основные типы»; примеры из школьного курса русского языка.
</a:t>
            </a:r>
            <a:endParaRPr lang="en-US" sz="14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в составном именном сказуемом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соединяет подлежащее с именной частью и помогает показать время, лицо или оттенок значения. Чаще всего это формы был, будет, стал, казался, являлся.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времени связка может отсутствовать: тогда её не произносят и не пишут, но смысл остаётся ясным. Например: Москва — столица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грамматическое значение выражено одним глаголом, перед нами простое глагольное сказуемое: мальчик читает, поезд приехал, урок закончится.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различать основные виды сказуемого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сказуемое сообщает о признаке, профессии или состоянии через связку и именную часть, это составное именное: мальчик был внимательным, сестра стала врачом.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сказуемое состоит из вспомогательного слова и инфинитива, оно составное глагольное: мальчик хочет читать, команда начала играть, мы должны помочь.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каждый тип сказуемого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тип сказуемого связан не только с формой, но и с тем, какой смысл оно передаёт в предложении.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глагольное обозначает действие, составное глагольное — намерение, возможность или необходимость, а составное именное — признак, состояние или роль подлежащего.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 теме «Сказуемое».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неопределённо-личных предложениях подлежащее не называется, но действие понятно по форме сказуемого: Стучат в дверь, В классе открыли окно.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обычно сообщают о действии, которое выполняют неизвестные или неважные для сообщения лица. Сказуемое стоит чаще всего в форме 3-го лица множественного числа.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в предложениях без подлежащего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подлежащее не требуется, потому что сообщение сосредоточено не на действующем лице, а на самом факте, состоянии или запрете.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безличных предложениях сказуемое передаёт состояние, явление или необходимость: темнеет, холодно, нужно идти, нельзя шуметь, пора возвращаться.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сказуемого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определении сказуемого и его типа в предложении.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выделять только инфинитив в составной форме: в предложении Я хочу читать смысл сказуемого создают оба слова вместе, а не одно из них.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 замечать нулевую связку в настоящем времени. В предложении Лес — дом животных сказуемое есть, хотя слово-связка не выражено отдельно.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сказуемого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трудность связана с краткими формами: слова рад, готов, должен не являются обычными глаголами, поэтому их нужно рассматривать особенно внимательно.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ученица быстро написала упражнение в тетради и подняла руку. Рядом одноклассник хотел проверить ответ ещё раз, чтобы не ошибиться. Потом учитель похвалил работу и сказал, что она была интересной и аккуратной.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русского языка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концертом девочка была очень волнована, но потом собралась и выступила уверенно. Её одноклассники хотели поддержать её аплодисментами и улыбками. После выступления всем казалось, что вечер получился особенно тёплым и запоминающимся.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мероприятие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ребята обсуждали проект для класса и начали рисовать плакат. Кто-то должен был принести клей, а кто-то — фломастеры. В итоге общая работа стала заметно лучше, потому что каждый выполнил свою часть.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и подготовка к делу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как распознать сказуемое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три основных типа сказуемого по вопросу, составу и примеру.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тип сказуемого, нужно смотреть не только на слово, но и на его роль в предложении: действие, намерение или признак.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темы «Сказуемое и его основные типы»; примеры из учебного курса 5 класса.
</a:t>
            </a:r>
            <a:endParaRPr lang="en-US" sz="12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показывает главное о подлежащем и помогает понять смысл предложения целиком. Если уверенно находить его и различать три типа сказуемого, разбор станет точнее и легче.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— ключ к смыслу предложения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2026-05-22T10:53:14Z</dcterms:created>
  <dcterms:modified xsi:type="dcterms:W3CDTF">2026-05-22T10:53:14Z</dcterms:modified>
</cp:coreProperties>
</file>