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нам география: мир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где мы живём, почему места разные и как природа влияет на людей.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география и почему её изучают в 5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— наука о Земле: о поверхности, природных объектах и жизни людей. В 5 классе вы учитесь читать карту, понимать условные знаки, отличать глобус от карты и находить нужные объекты, чтобы уверенно ориентироваться и разбираться в повседневных ситуациях.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125" y="3255169"/>
            <a:ext cx="753300" cy="66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6825" y="3234319"/>
            <a:ext cx="711300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9125" y="6597494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35738" y="6582569"/>
            <a:ext cx="533475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ориентироваться в пространстве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местности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показывает, где расположены материки, океаны, моря, горы, реки и города. Благодаря этому можно быстрее понимать расстояния и связи между разными территориями.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горизонта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юг, запад и восток помогают определить направление. Это нужно, чтобы не теряться, выбирать маршрут и ориентироваться даже без сложных приборов.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расстояний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показывает, во сколько раз расстояние на карте меньше, чем на местности. Так можно приблизительно оценивать путь: дальше или ближе.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делают карту понятной: по ним легко находить леса, дороги, реки, границы и населённые пункты. Выходит, карта «рассказывает» быстрее текста.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 мы постоянно используем карту и погоду: планируем дорогу, понимаем сезонность и связываем продукты с местами производства.
</a:t>
            </a:r>
            <a:pPr algn="l" indent="0" marL="0">
              <a:lnSpc>
                <a:spcPct val="150041"/>
              </a:lnSpc>
              <a:buNone/>
            </a:pPr>
            <a:r>
              <a:rPr lang="en-US" sz="23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география проявляется в ориентации и повседневных решениях, где важны направление, расстояние и погодные условия.
</a:t>
            </a:r>
            <a:endParaRPr lang="en-US" sz="2365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география встречается каждый день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обобщение типичных ситуаций (дата: 2026-05-12).
</a:t>
            </a:r>
            <a:endParaRPr lang="en-US" sz="14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Глобус, карта и спутниковый снимок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и карта: разные задачи, один взгляд на Землю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 показывает Землю в уменьшенном виде и помогает лучше представить её форму. Карта удобна, когда нужно изучать отдельные районы: маршруты, расстояния и расположение объектов.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снимок: почти «вид сверху»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передают поверхность Земли так, как её видно из космоса. Сравнивая снимок с картой и глобусом, проще понять положение, форму и изменения территории со временем.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географы получают знания о Земле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— к проверке и объяснению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6773" y="4529715"/>
            <a:ext cx="632400" cy="505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86773" y="6536008"/>
            <a:ext cx="632400" cy="56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86773" y="8598503"/>
            <a:ext cx="632400" cy="505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школьной географии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описывает формы земной поверхности: равнины и горы. Он влияет на дороги, поселения и то, как удобно вести хозяйство и путешествовать.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погода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показывает, какая погода бывает в местности много лет подряд. Эти условия отражаются на растениях, одежде людей и способах жизни в регионе.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суши и океана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 моря обеспечивают водой города и сельское хозяйство. От них зависят перевозки, рыболовство и развитие прибрежных территорий.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хозяйство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размещаются не случайно: их привлекают условия для работы и жизни. Хозяйство показывает, как территории используют для производства и услуг.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1888728"/>
            <a:ext cx="10121400" cy="63556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объекты и их значение для человека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природные объекты становятся ресурсами, препятствиями или местами для отдыха.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природные условия задают возможности для деятельности и влияют на то, как люди используют территорию.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(обобщение учебного материала).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погода: как они влияют на жизнь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изо дня в день, а климат описывает, какая погода повторяется в местности годами. На повседневные решения влияют температура, осадки, ветер и облачность.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какие культуры выращивают, как планируют транспорт и как строят жильё. В тёплых и холодных районах люди выбирают разные подходы, чтобы жить комфортно и безопасно.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работают вместе: даже при одинаковой широте горы, океанические влияния и господствующие ветры меняют температуру и влажность.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для 5 класса фактор — географическая широта: она влияет на количество солнечного тепла. Остальные причины уточняют различия климата и природы.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природные условия на Земле разные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8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географии, материалы темы «Причины различий природных условий» (дата: 2026-05-12).
</a:t>
            </a:r>
            <a:endParaRPr lang="en-US" sz="138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 и почему города растут в определённых местах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заселяют Землю неравномерно: чаще там, где есть вода, подходящий климат, работа и удобные пути передвижения. Эти условия делают жизнь стабильнее и экономически выгоднее.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 заселённые территории обычно находятся в пустынях, в горах и в районах вечной мерзлоты. Труднодоступные лесные пространства тоже усложняют строительство жилья, дорог и хозяйственную деятельность.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нередко появляются у рек и морских побережий, на перекрёстках дорог и железных дорог. Такие места удобны для торговли, снабжения товарами и перевозок пассажиров и грузов.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1369483"/>
            <a:ext cx="10121400" cy="715940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территорию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территория может по-разному использоваться в зависимости от природных условий и потребностей людей: от выращивания растений до производства, перевозок, отдыха и получения энергии.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задаёт «возможности», а потребности общества определяют, как именно территория будет использоваться.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 географическим материалом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 темы урока к поиску объекта, чтению карты и объяснению различий с опорой на разные источники.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256" y="2977081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9950" y="2997931"/>
            <a:ext cx="753300" cy="66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1100" y="2977081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21250" y="2977081"/>
            <a:ext cx="711300" cy="71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31400" y="2977081"/>
            <a:ext cx="711300" cy="711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источники информации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разобраться в понятиях и связях: что такое климат, рельеф, природные зоны, как читать простые схемы. Даёт объяснения и примеры из разных регионов.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и карта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расположение объектов и расстояния с опорой на масштаб. По карте можно находить реки, горы, города, границы и определять направления относительно сторон горизонта.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Глобус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целостное представление о форме Земли и распределении материков и океанов. Удобен для понимания того, как меняется вид Земли при взгляде «с высоты».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таблицы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 числа: население, площади, показатели погоды или хозяйства. Таблицы помогают сравнивать территории и делать выводы на основе фактов, а не только наблюдений.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Фото, метеоданные и спутниковые снимки
</a:t>
            </a:r>
            <a:endParaRPr lang="en-US" sz="265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Уточняют, как выглядит поверхность Земли и что происходит в природе. По снимкам можно заметить изменения со временем, а по метеоданным — понять состояние погоды.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за минуту: навигатор и карта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Онлайн-карты подсказывают путь до школы, музея или спортивного комплекса. Вы можете выбирать вариант маршрута и учитывать время в пути, а также находить нужные объекты по названиям и категориям.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пробки и как они меняются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Геосервисы показывают загруженность дорог и помогают планировать поездки. Это связывает географию с жизнью города: транспортные связи напрямую влияют на удобство перемещений.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природой «сверху»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снимки помогают следить за лесными пожарами, наводнениями и изменением береговой линии. Такие изображения поддерживают оперативные решения и делают географические события наглядными.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 цифровую эпоху
</a:t>
            </a:r>
            <a:endParaRPr lang="en-US" sz="5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учитывать природные ограничения при выборе мест для строительства и при организации хозяйственной деятельности, чтобы снижать риски для людей и природы.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территория изучена глубже, решения становятся обоснованнее: меньше ошибок в планировании и разумнее расходуются ресурсы.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география полезна обществу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(направления пользы)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Умения, которые формируются на уроках географии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географии ученик читает легенду карты: понимает условные знаки, находит стороны горизонта и определяет направления. Это помогает работать с любой новой картой без лишних подсказок.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Развиваются умения определять масштаб, сравнивать территории по картам и находить объекты по названиям. Такие действия тренируют внимание и точность, что полезно и вне географии.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часть работы — таблицы, диаграммы и поиск причин природных различий. Ученик учится формулировать короткие выводы, связывая факты о природе и жизни людей.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выводу: как строится географическое объяснение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Логика: факт о территории → измерение и сравнение → поиск причины → вывод. Примеры показывают связь осадков и влажности, а также расстояния от океана и условий.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5773" y="2526013"/>
            <a:ext cx="6144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6773" y="4501608"/>
            <a:ext cx="632400" cy="56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86773" y="6536008"/>
            <a:ext cx="632400" cy="56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86773" y="8570396"/>
            <a:ext cx="632400" cy="56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география нужна каждому школьнику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 и связи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замечать, как природа влияет на жизнь людей: почему в одних местах строят иначе, а в других выбирают другие занятия. Так мир становится понятнее и интереснее.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карт и новостей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ориентироваться по картам и лучше воспринимает информацию о погоде, странах и природных явлениях. Это особенно заметно, когда обсуждают поездки или события в мире.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выбор направлений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климате, рельефе и природных зонах помогают планировать поездки более осмысленно. Понимать, где будет комфортнее, легче, когда есть географическая база.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к родному краю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воспитывает бережное отношение к природе: от местных рек и лесов до способов утилизации отходов. Ученик начинает понимать, как работают природные системы рядом.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география помогает понимать Землю и жить в мире с ней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соединяет природу, людей и хозяйство в единую картину. Она помогает ориентироваться на карте, понимать климат и природные условия, узнавать о странах и городах, сравнивать территории и делать простые выводы. Изучение географии в 5 классе формирует наблюдательность, пространственное мышление и умение использовать знания в повседневной жизни.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2026-05-12T23:18:14Z</dcterms:created>
  <dcterms:modified xsi:type="dcterms:W3CDTF">2026-05-12T23:18:14Z</dcterms:modified>
</cp:coreProperties>
</file>