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V–X вв.: от распада Рима к средневековой цивилизации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руин Римской империи возникла новая христианская Европа?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Западной Римской империи в 476 году стало символической границей, но не одномоментным переломом. Между V и X веками Европа постепенно меняла власть, хозяйство, войну и культуру, сохраняя при этом латинское наследие в новой форме.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заканчивается античность и начинается Средневековье?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переселение народов и ослабление римского мира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51812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племён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IV–V веках германские народы расселяются на землях бывшей империи и создают собственные политические центры. Их приход не был только разрушением: он ускорил появление новых форм власти и общества.
</a:t>
            </a:r>
            <a:endParaRPr lang="en-US" sz="1047" dirty="0"/>
          </a:p>
        </p:txBody>
      </p:sp>
      <p:sp>
        <p:nvSpPr>
          <p:cNvPr id="11" name="Text 3"/>
          <p:cNvSpPr txBox="1"/>
          <p:nvPr/>
        </p:nvSpPr>
        <p:spPr>
          <a:xfrm>
            <a:off x="213717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столице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Рима в 410 году вестготами и разграбление города в 455 году вандалами показали, что старый римский порядок утратил прежнюю неприкосновенность. Символический авторитет империи быстро слабел.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382253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оборона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власть уже не могла надежно удерживать границы: армия сокращалась, а командование всё чаще опиралось на варварских наёмников. Это подрывало устойчивость всей административной системы.
</a:t>
            </a:r>
            <a:endParaRPr lang="en-US" sz="1086" dirty="0"/>
          </a:p>
        </p:txBody>
      </p:sp>
      <p:sp>
        <p:nvSpPr>
          <p:cNvPr id="13" name="Text 5"/>
          <p:cNvSpPr txBox="1"/>
          <p:nvPr/>
        </p:nvSpPr>
        <p:spPr>
          <a:xfrm>
            <a:off x="550790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кризисы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власть между элитами, частые смены императоров и зависимость от военных лидеров разрушали единое управление. Провинции всё чаще действовали самостоятельно, ориентируясь на местную силу.
</a:t>
            </a:r>
            <a:endParaRPr lang="en-US" sz="1047" dirty="0"/>
          </a:p>
        </p:txBody>
      </p:sp>
      <p:sp>
        <p:nvSpPr>
          <p:cNvPr id="14" name="Text 6"/>
          <p:cNvSpPr txBox="1"/>
          <p:nvPr/>
        </p:nvSpPr>
        <p:spPr>
          <a:xfrm>
            <a:off x="7193284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нового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римской системы постепенно возникали новые политические образования. Именно в этом переходе Западная Европа начала двигаться от античного мира к средневековой структуре общества.
</a:t>
            </a:r>
            <a:endParaRPr lang="en-US" sz="10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варварские королевства Западной Европы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бывшей Западной Римской империи возникли несколько крупных королевств, каждое из которых по-своему сочетало римские и германские элементы.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империя распалась на ряд самостоятельных держав, но римское наследие не исчезло, а стало частью их политической культуры.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раннесредневековой Западной Европы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и становление династии Меровингов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Хлодвига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V века Хлодвиг I сумел объединить значительную часть Галлии и превратить франкское королевство в главный политический центр Запада. Его успех создал основу для долговременной династической власти.
</a:t>
            </a:r>
            <a:endParaRPr lang="en-US" sz="1130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и союз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496 года Хлодвиг принимает католичество, что сближает его с галло-римской знатью и церковью. В отличие от многих германских правителей, он получает поддержку не только военную, но и идеологическую.
</a:t>
            </a:r>
            <a:endParaRPr lang="en-US" sz="1130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Меровингов держалась на дружине, земельных пожалованиях и личной верности. Такой порядок обеспечивал гибкость управления, но делал государство зависимым от сильной личности правителя.
</a:t>
            </a:r>
            <a:endParaRPr lang="en-US" sz="1130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королевства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энергичных королей земли нередко делились между наследниками, и политическое единство ослабевало. Это стало одной из характерных черт раннесредневековой монархии.
</a:t>
            </a:r>
            <a:endParaRPr lang="en-US" sz="11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христианизации западных королевств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религиозное обращение правителя укрепляло власть и включало королевство в латинский христианский мир.
</a:t>
            </a:r>
            <a:endParaRPr lang="en-US" sz="10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как центр образования, письма и общественного порядка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Епископства в 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Епископства стали важными опорными пунктами местной власти. Через них население получало не только духовное руководство, но и посредника в конфликтах, а также связь с более широким христианским миром.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сохраняли рукописи, переписывали тексты и обучали будущих священнослужителей. Именно там античное и раннехристианское наследие пережило эпоху политических потрясений.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как общий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остался языком богослужения, документов и учености. Благодаря этому разные области Западной Европы сохраняли культурную связь, несмотря на политическую раздробленность.
</a:t>
            </a:r>
            <a:endParaRPr lang="en-US" sz="1168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Бенедикта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Монашеские правила Бенедикта Нурсийского сделали дисциплину, труд, молитву и послушание основой монастырской жизни. Такой порядок превратил монастыри в устойчивые центры порядка и образования.
</a:t>
            </a:r>
            <a:endParaRPr lang="en-US" sz="114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античного города к раннесредневековой деревне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исчезновение экономики, а её перестройку: центр тяжести смещается к поместью, локальным рынкам и натуральным формам хозяйства.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ослабления городов и торговли растёт зависимость людей от земли и местных владельцев; экономика становится более замкнутой и аграрной.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материалам курса раннесредневековой истории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Феодализация: земля, служба и зависимость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5337775" y="1232086"/>
            <a:ext cx="32721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Средневековье именно земля становится главным источником дохода, власти и статуса. Обладание поместьем важнее ремесла или торговли, потому что оно обеспечивает и продукты, и людей, и вооружённую силу.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5329750" y="2007583"/>
            <a:ext cx="32721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Вассальные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Сеньор и вассал связывают себя взаимными обязательствами: защита и земельное пожалование обмениваются на службу и верность. Такие отношения строились лично и подкреплялись ритуалами присяги.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5329750" y="2783081"/>
            <a:ext cx="32721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Поместье и крестьяне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поместья формируют хозяйственную основу эпохи. Зависимое крестьянство обрабатывает землю, несёт повинности и всё теснее связано с владением, а не с городским рынком.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21725" y="3511363"/>
            <a:ext cx="32721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Землевладельцы получают судебные и военные функции на местах, что уменьшает роль центральной власти. Политическая карта Западной Европы становится более дробной и региональной.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5321725" y="4239633"/>
            <a:ext cx="32721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иерархия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Феодализация создаёт общество, где положение человека определяется не столько происхождением в античном смысле, сколько местом в системе личной зависимости и земельных отношений.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и восстановление имперской идеи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день в Риме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800 году Карл Великий получает императорскую корону в Риме, и этот момент воспринимается как попытка вернуть Западу утраченную имперскую форму. Однако новая держава опирается уже не на античный город, а на христианскую монархию и верность знати.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на карте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Карла охватывает значительную часть Западной и Центральной Европы. Управление держится на графах, королевских посланцах и капитуляриях, которые должны были сделать огромную территорию более управляемой и подчинённой единому порядку.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при дворе и в монастыре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Каролингах книги переписываются активнее, а обучение становится важной частью государственной политики. Поддержка школ и монастырей служила не только культуре, но и укреплению единого христианского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Каролингское возрождение: культура, школа и единая письменность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Переписывание книг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Каролингах монастыри и придворные центры активно переписывали богословские и античные тексты. Это помогало сохранить знания, которые иначе могли быть утрачены, и делало латинскую книжную культуру более устойчивой.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Алкуин Йоркский и другие ученые при дворе Карла Великого поддерживали обучение духовенства и знати. Школы при монастырях и епископствах повышали уровень грамотности и формировали общие интеллектуальные нормы.
</a:t>
            </a:r>
            <a:endParaRPr lang="en-US" sz="1018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письменность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реформу вошло упорядочение письма: более четкая и единообразная латинская графика облегчала чтение и переписывание текстов. Это усиливало связь между разными областями империи и делало управление более эффективным.
</a:t>
            </a:r>
            <a:endParaRPr lang="en-US" sz="1018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как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политика Каролингов была не только религиозной, но и политической. Систематизация текстов, учебы и письма создавала общий культурный язык для правителя, духовенства и управленцев, укрепляя идею единого христианского государства.
</a:t>
            </a:r>
            <a:endParaRPr lang="en-US" sz="101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политической трансформации Западной Европы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вехи, по которым можно проследить переход от античного мира к раннесредневековой Европе.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средневековой Европе шел не по одной дате, а через последовательность политических переломов, союзов и новых имперских проектов.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Общеизвестная хронология раннего Средневековья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494" y="1597175"/>
            <a:ext cx="210262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494" y="2853099"/>
            <a:ext cx="210262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494" y="4109015"/>
            <a:ext cx="210262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угрозы IX–X веков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морские дружины нападали на побережья и поднимались по рекам, добираясь далеко вглубь континента. Их рейды вынуждали местных правителей укреплять переправы, города и монастыри.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нападения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силы контролировали значительную часть Средиземноморья и угрожали прибрежным районам Южной Европы. Для защиты усиливались флоты, крепости и наблюдение за важными торговыми путями.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Мадьяры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Мадьярские отряды совершали быстрые вторжения в Центральной Европе, используя подвижную конницу и внезапность. В ответ возрастала роль местных дружин, валов и постоянной готовности к обороне.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волны внешнего давления на Западную Европу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подсчеты, а сравнительную силу и направление угроз, с которыми столкнулась Европа в IX–X веках.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противники действовали в разных регионах, но общий эффект был сходным: усиление обороны, рост роли крепостей и укрепление местной власти.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по истории раннего Средневековья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Замки, укрепления и новая военная архитектура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37775" y="138122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набегов заставляла строить башни, валы, земляные укрепления и каменные замки. Такие сооружения защищали население и служили опорой для контроля над окружающей территорией.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5329750" y="266526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сеньориальной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был не только военным объектом, но и знаком господства сеньора. Вокруг него концентрировались сбор налогов, суд, хранение запасов и управление зависимыми людьми.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5329750" y="3949305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военная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 все больше основывалась на коннице, личной верности и владении укрепленными пунктами. Это меняло саму природу войны: важны становились не только армии, но и контроль над землей.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средневековой политической модели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постепенный переход от ослабления центра к господству местной власти и феодальных связей.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Право, обычаи и запись власти в раннем Средневековье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правды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Племенные законы фиксировали штрафы, наследование, порядок суда и наказания за нарушения. Их запись переводила обычай в более определенную форму и делала правила понятнее для подданных.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раннесредневековом праве римские нормы не исчезли, а сосуществовали с германскими обычаями и местными практиками. Именно поэтому правовая система была неоднородной, но гибкой.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Капитулярии королей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капитулярии дополняли обычное право распоряжениями правителя по управлению, военной службе и дисциплине. Так власть получала письменный инструмент для воздействия на большую территорию.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через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Записанные законы укрепляли авторитет правителя и делали власть более предсказуемой. Для общества, где личные связи были очень важны, это помогало удерживать единые правила.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влияния в Западной Европе к X веку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отражает условное соотношение сил в обществе, где политическое и духовное влияние редко совпадали полностью.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оставалась наиболее устойчивым центром влияния, тогда как светская власть была раздроблена и во многом зависела от местной знати.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обобщающим работам по истории раннего Средневековья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перехода от античности к средневековой Европе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социальная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 веку общество Западной Европы строилось уже не вокруг античного города, а вокруг земли, зависимости и личных связей. Это стало основой феодального порядка.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христианства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культура объединила разные земли общим языком молитвы, образования и морали. Церковь сохраняла знания, поддерживала власть и задавала духовные ориентиры.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не исчез полностью: латинский язык, право и представление об империи продолжали жить в новой форме. Однако они были переработаны в условиях средневекового мира.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единой империи возникли устойчивые королевства и местные центры силы. Именно из этого разнообразного, но связанного мира выросла средневековая Европа.
</a:t>
            </a:r>
            <a:endParaRPr lang="en-US" sz="12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распада Рима к новой Европе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V–X веках Западная Европа прошла путь от распада античного мира к формированию христианской средневековой цивилизации, где земля, вера и личная верность стали основами общественного порядка.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2026-06-01T06:49:48Z</dcterms:created>
  <dcterms:modified xsi:type="dcterms:W3CDTF">2026-06-01T06:49:48Z</dcterms:modified>
</cp:coreProperties>
</file>