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животных: ключевые подходы и современные тенденции
</a:t>
            </a:r>
            <a:endParaRPr lang="en-US" sz="1824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методов селекции и их значение для развития животноводства и сохранения биоразнообразия.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методов селекции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 начинается с одомашнивания и использования базовых законов Менделя. Современные технологии объединяют генетику и статистику для устойчивого развития сельского хозяйства.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задачи селекции животных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задачей селекции является увеличение продуктивности животных, включая молочность, мясную продуктивность и яйценоскость, что важно для повышения эффективности хозяйств.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направлена на повышение устойчивости животных к различным заболеваниям, снижая потери и улучшая общее здоровье поголовья.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важна сохранность редких пород и удовлетворение экономических и этических требований общества к качеству продукции.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 и птица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 — молочные и мясные породы, а также свиньи, овцы и куры — являются основными объектами, на которых сосредоточены селекционные программы.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селекции в животноводстве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объекты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проектов селекцию проводят и на кроликах, рыбах, экзотических видах с целью применения в пищевой промышленности, медицине и лёгкой промышленности.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искусственного отбора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применяется к большим группам животных для быстрой фиксации признаков, но с меньшей точностью оценки.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позволяет выбирать особей с наилучшими характеристиками, обеспечивая высокую точность селекционного прогресса.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методы повышают эффективность, сочетая преимущества различных подходов и минимизируя недостатки.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Родословный метод учитывает наследственность и позволяет контролировать передачу признаков между поколениями.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гибридизации в животноводстве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Кроссы кур-несушек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гибридных кур-несушек позволяет объединить высокую яйценоскость и устойчивость к болезням, что повышает экономическую эффективность птицеводства.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крупного рогатого скота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мясных и молочных пород способствует созданию специализированных линий с улучшенными показателями продуктивности и адаптивности.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скрещивание рыб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рыб усиливает прирост массы и улучшает выживаемость, что отвечает требованиям интенсивного промышленного выращивания.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характеристики трёх основных методов отбора по сложности, срокам и точности результата, демонстрируя применение каждого в различных условиях селекции.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искусственного отбора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метод даёт наиболее точные результаты, но требует больше времени и ресурсов, в то время как массовый обеспечивает быструю, но менее точную селекцию.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современных исследований в селекции,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метод: анализ родословных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системно оценивать наследуемость признаков, выявляя потенциальные преимущества и риски при размножении 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применяется для контроля породных качеств и предотвращения генетических заболеваний в племенных программах разведения.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инбридинга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способствует усилению желаемых характеристик за счёт повышения гомозиготности, что важно для формирования породных линий.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вырождения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Близкородственное скрещивание увеличивает вероятность проявления рецессивных мутаций, что ведёт к снижению жизнеспособности и иммунитета.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риски, инбридинг используется для создания устойчивых линий с конкретными признаками, что требует тщательного генетического контроля.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гетерозиготности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Аутбридинг увеличивает гетерозиготность, что способствует повышению жизнеспособности и продуктивности потомства за счёт эффекта гетерозиса.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Аутбридинг: преимущества и примеры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аутбридинга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улучшение мясной продуктивности свиней и повышение устойчивости к инфекциям у птицы за счёт скрещивания генетически различающихся линий.
</a:t>
            </a:r>
            <a:endParaRPr lang="en-US" sz="8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среднесуточного привеса отражает улучшение генетического потенциала и условий содержания животных благодаря комбинированию традиционных и молекулярных методик селекции.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продуктивности при использовании селекционных методов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значительное повышение продуктивности за счёт комплексного применения селекционных методов и современных биотехнологий.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Российского аграрного университета, 2023 г.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и молекулярные методы в селекции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ПЦР позволяет выявлять уникальные генетические маркеры, что обеспечивает быстрый и точный отбор животных с высокими продуктивными и адаптивными признаками.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Маркер-ассистированная селекция повышает эффективность программы, позволяя отслеживать наследование сложных признаков, таких как устойчивость к болезням, на ранних этапах развития.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и геномное профилирование обеспечивают подробное понимание структуры генома, что ускоряет создание высокопродуктивных линий с заданными качествами.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этих технологий даёт возможность оптимизировать селекционные циклы и минимизировать затраты, повышая конкурентоспособность животноводческих предприятий.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биотехнологические методы в селекции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осеменение: расширение генетического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искусственного осеменения позволяет быстро распространять ценные генетические качества между разными популяциями животных, сокращая время получения улучшенного потомства и обеспечивая контроль за качеством спермы.
</a:t>
            </a:r>
            <a:endParaRPr lang="en-US" sz="71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Трансплантация эмбрионов как инструмент сохранения и воспроизводства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помогает быстро увеличить поголовье высокопродуктивных особей и сохранить редкие породы, минимизируя риски при естественных процессах размножения, а также упрощая управление генетическим фондом.
</a:t>
            </a:r>
            <a:endParaRPr lang="en-US" sz="73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Криоконсервация генетического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Замораживание и длительное хранение спермы и эмбрионов предоставляет возможность сохранять генетическое разнообразие и восстанавливать популяции при необходимости, делая селекцию более гибкой и устойчивой к внешним угрозам.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классической селекционной программы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последовательность работы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 устойчивость к заболеваниям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особей с высокими иммунными показателями позволяет формировать линии, способные самостоятельно противостоять инфекционным агентам, снижая зависимость от лекарственных средств.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селекционных индексов на базе физиологических параметров обеспечивает комплексное улучшение здоровья поголовья и устойчивость к широко распространённым недугам.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направленная селекция сокращает экономические потери и улучшает качество конечной продукции, повышая её безопасность для потребителей.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этические аспекты селекции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селекции важно сохранять генетическое разнообразие для поддержания здоровья популяций и устойчивости экосистем, предотвращая исчезновение редких пород и деградацию биосферы.
</a:t>
            </a:r>
            <a:endParaRPr lang="en-US" sz="87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Гуманное обращение с животными требует минимизации стрессов и этического контроля, обеспечиваемого при поддержке законодательства и социальных программ.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селекционные методы обеспечивают рост продуктивности и стабильность дохода фермерских хозяйств за счёт оптимизации использования ресурсов.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Минсельхоза России, 2023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15-30%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производственных расходов в животноводстве благодаря внедрению новых пород и гибридов.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 ключевым параметрам эффективности и доступности для различных животных.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селекции: классические и геномные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методы предлагают максимальную точность, однако требуют больших затрат и инфраструктуры; классические методы остаются универсальным решением для разнообразных хозяйств.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исследований ВНИИЖ им. академика Л.К. Эрнста,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будущего: CRISPR и редактирование генома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 позволяет целенаправленно исправлять или улучшать гены, повышая продуктивность и устойчивость животных к заболеваниям с беспрецедентной точностью.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примеры успешного создания коров с устойчивостью к пастереллёзу и рыб с ускоренным ростом, что расширяет рамки возможностей традиционной селекции.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внедрение технологий сопровождается научными и этическими дискуссиями, а также необходимостью правового регулирования для предотвращения злоупотреблений.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движущая сила устойчивого развития сельского хозяйства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селекционные методики обеспечивают баланс между ростом продуктивности, сохранением биоразнообразия и этичностью, формируя фундамент продовольственной безопасности и устойчивого развития отрасли.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2026-05-10T00:00:55Z</dcterms:created>
  <dcterms:modified xsi:type="dcterms:W3CDTF">2026-05-10T00:00:55Z</dcterms:modified>
</cp:coreProperties>
</file>