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Магеллана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кругосветное плавание, изменившее представление о Земле.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мореплаватели отправились в путь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искали дорогу в Азию за пряностями и другими ценными товарами. Магеллан предложил рискованный путь на запад через неизвестные моря, и именно так началась удивительная морская история.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Фернан Магеллан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 с юности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 родился около 1480 года и рано связал жизнь с морем. Годы службы на кораблях научили его выдержке, наблюдательности и умению принимать решения в трудных ситуациях.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Знаток морских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понимал карты, ветры и течения, а также умел рассчитывать дальние переходы. Такие знания были редкими и очень ценными для мореплавателя, который мечтал открыть новый маршрут.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специй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Магеллан стремился добраться до Островов пряностей, где добывали очень дорогие специи. В то время они были почти сокровищем, поэтому путь к ним казался особенно важным и заманчивым.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привычного пути на восток он предложил плыть на запад. Для своего времени это звучало необычно и рискованно, но именно такая идея сделала экспедицию исторической.
</a:t>
            </a:r>
            <a:endParaRPr lang="en-US" sz="11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экспедиции из Испании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выхода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сентября 1519 года экспедиция покинула испанский порт Санлукар-де-Баррамеда. Впереди моряков ждало почти трёхлетнее путешествие через незнакомые океаны и берега.
</a:t>
            </a:r>
            <a:endParaRPr lang="en-US" sz="1399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кораблей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путь отправились «Тринидад», «Сан-Антонио», «Консепсьон», «Виктория» и «Сантьяго». Каждый корабль был нужен, чтобы нести людей, припасы и всё необходимое для долгого плавания.
</a:t>
            </a:r>
            <a:endParaRPr lang="en-US" sz="1318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борту находилось около 270 человек. Среди них были моряки, кормчие, мастера и другие помощники. Всем приходилось работать вместе, чтобы справляться с ветром, волнами и усталостью.
</a:t>
            </a:r>
            <a:endParaRPr lang="en-US" sz="1258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большого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было смелое и непростое предприятие. Уже в самом начале каждому участнику требовались терпение, дисциплина и готовность к неожиданностям, ведь впереди лежал неизвестный океан.
</a:t>
            </a:r>
            <a:endParaRPr lang="en-US" sz="12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трудности в пути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Атлантику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направились через Атлантический океан. Погода быстро показала свой характер: путь оказался долгим, а привычный берег остался далеко позади.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 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кораблях начались ссоры, а затем и бунт. Жизнь в тесноте и страх перед неизвестностью делали людей раздражительными и очень уставшими.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Южной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побережья Южной Америки моряков встретили жара, штормы и усталость. Припасы расходовались, а неизвестные воды делали движение вперёд особенно трудным.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лишилась части людей и одного корабля. Уже в начале пути стало ясно: путешествие будет намного тяжелее, чем кто-либо ожидал.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кругосветного 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пути экспедиции по основным морям и океанам, от выхода из Испании до возвращения домой.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пролива у южной окраины Америки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поиски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1520 года моряки долго искали проход между материком и островами у южной окраины Америки. Путь был непростым, но команда не сдавалась и внимательно изучала берега.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путь найден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был обнаружен узкий пролив, позже названный Магеллановым. Он стал важным морским коридором и открыл дорогу из Атлантики к новому океану.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открытие изменило карту мира. Моряки получили доказательство, что между океанами существует проход, который можно использовать для дальних путешествий и новых открытий.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Тихий океан получил такое имя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корабли вышли в новый океан, поверхность моря долго оставалась удивительно спокойной. Поэтому его и назвали Тихим, хотя спокойствие оказалось только внешним.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длинный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стало ясно, что океан огромен. Корабли шли долго, а берега всё не появлялись, и моряки начинали тревожиться всё сильнее.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исходе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быстро портилась, сухари становились твёрдыми и невкусными, а воды приходилось беречь. Каждый глоток и каждый кусок хлеба были особенно ценными.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моряков это был не отдых, а тяжёлое испытание. Спокойное название океана не помогало, когда сил становилось всё меньше, а путь казался бесконечным.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жилось морякам на кораблях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помещения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кораблях было очень мало места. Моряки спали рядом с бочками, канатами и пушками, а двигаться приходилось осторожно, чтобы никого не задеть.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Сырость и духота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внутри был влажным и тяжёлым, особенно в плохую погоду. От этого люди быстро уставали, а одежда и вещи часто оставались сырыми.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от нехватки пищи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Свежих фруктов и овощей почти не было, поэтому многие заболевали цингой. Слабость, боль и плохое самочувствие становились обычной частью морской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чистая вода и сухой хлеб приносили морякам радость. В долгом плавании самые простые вещи казались настоящим подарком и помогали держаться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Филиппины и гибель Магеллана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1521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добралась до Филиппин. Моряки оказались в новых землях и начали искать пути к мирным отношениям с местными правителями.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Магеллан пытался помочь одному из правителей и заключить союз. Однако обстановка оставалась напряжённой, и мирный разговор вскоре сменился конфликтом.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апреля 1521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Мактан Магеллан погиб в сражении. После его смерти экспедицию продолжили другие моряки, чтобы довести путь до 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продолжилось без Магеллана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капитана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Магеллана команда не смогла сразу вернуться домой. Людей становилось меньше, а путь оставался опасным. Морякам пришлось продолжать плавание, хотя силы и надежда уже были на исходе.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кораблей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похода экспедиция лишилась ещё нескольких судов. Одни корабли пришлось бросить, другие — уничтожить, чтобы они не достались врагам или не мешали движению остальных.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руководитель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Командование перешло к Хуану Себастьяну Элькано. Он хорошо понимал, что главное сейчас — сохранить корабль и вывести оставшихся моряков к родным берегам через трудные моря.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«Виктории»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«Виктория» выдержала весь путь до конца. Элькано сумел провести её домой, и этот успех стал доказательством огромной стойкости команды и силы морского мастерства.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Корабль, который дождался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сентября 1522 года «Виктория» вошла в испанский порт после долгого и тяжёлого пути. На палубе было видно, как устали моряки, но в их глазах светилась радость. Они вернулись туда, откуда когда-то смело отправились в неизвестность.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восемнадцать человек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примерно 270 участников экспедиции домой дошли только 18. Это было очень мало, но именно они сумели завершить кругосветное плавание. Их возвращение стало сильным напоминанием о цене больших открытий и о том, как много трудностей пришлось преодолеть.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для всего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«Виктории» стало событием, о котором заговорили далеко за пределами Испании. Люди узнали, что море можно обойти вокруг Земли. Для своего времени это было почти чудом, только настоящим, без волшебной палочки.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«Виктории» в Испанию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испытаний, с которыми столкнулись моряки во время кругосветного плавания Магеллана.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доказало это путешествие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можно обойти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показала, что морской путь вокруг Земли существует. Моряки не просто мечтали о далёких странах — они действительно доказали это своим долгим и опасным путешествием.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оказался огромным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помогло людям лучше понять размеры планеты и расстояния между материками. Оказалось, что океаны намного шире, чем многие представляли, а дорога домой может занять годы.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стали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экспедиции сведения о морях и берегах стали ценнее для картографов. Карты постепенно уточнялись, а новые знания помогали следующим мореплавателям не теряться в океане.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66417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кругосветное плавание было важным для науки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наглядно показало, что Землю можно обойти по морю. Для науки это стало важным подтверждением знаний о нашей планете и её огромных расстояниях.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для будущих плаваний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показала, как важно хорошо готовить корабли, запасы и команду. Этот опыт пригодился другим мореплавателям, которым тоже предстояли дальние дороги.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собрали наблюдения о ветрах, течениях и погоде. Эти знания помогали понять, как движется океан, и почему морской путь иногда бывает очень медленным.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экспедиции картографы получили новые сведения о берегах, проливах и океанах. Благодаря этому карты стали точнее и полезнее для следующих путешествий.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этого похода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213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интереса к морям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люди стали внимательнее смотреть на далёкие земли и морские пути. Теперь путешествия казались не только страшными, но и очень увлекательными, почти как настоящие приключения.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026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упорства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Магеллана показала, что большая цель требует терпения и смелости. Даже когда всё идёт тяжело, команда может продолжать путь и не сдаваться раньше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39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Мечта, которая изменила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смелый поход помог многим людям узнать больше о мире. После него представления о Земле стали шире, а интерес к исследованиям и открытиям заметно вырос.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помнят Магеллана сегодня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125775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Магеллана сохранилось на картах мира. Магелланов пролив и другие объекты напоминают, что его путешествие оставило заметный след в географии.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2385147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кругосветного плавания изучают во многих странах. Она помогает детям понять, как смелость, труд и любопытство приводят к большим открытиям.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45100" y="3644522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будущих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Магеллане напоминает: новые знания начинаются с желания узнать больше. Иногда один смелый вопрос способен запустить очень большое путешествие.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поход стал легендой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экспедиции Магеллана, которые превратили морское путешествие в знаменитую историю.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кругосветного плавания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Магеллан придумал смелый маршрут и повёл экспедицию вперёд. Он хорошо знал морское дело и верил, что западный путь может привести к Островам пряностей.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 Себастьян Элькано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Магеллана именно Элькано довёл «Викторию» до Испании. Его спокойствие и решительность помогли сохранить корабль и завершить кругосветное плавание.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моряки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моряки работали с парусами, канатами и картами, стояли на вахтах и терпели голод, холод и усталость. Без их труда путешествие просто не состоялось бы.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как одно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экспедиции был общим делом. Каждый член экипажа вносил свой вклад, даже когда было страшно и тяжело. Вместе они смогли дойти до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которое изменило представление о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Магеллана и Элькано показала, что Земля огромна, а великие открытия требуют смелости, терпения и дружной команды. Даже один вернувшийся корабль смог навсегда войти в историю.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2026-05-26T11:25:54Z</dcterms:created>
  <dcterms:modified xsi:type="dcterms:W3CDTF">2026-05-26T11:25:54Z</dcterms:modified>
</cp:coreProperties>
</file>