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реки, тайга и люди в одном большом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Западную Сибирь
</a:t>
            </a:r>
            <a:endParaRPr lang="en-US" sz="3504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соединяет природу и хозяйство: здесь важны вода, климат, ресурсы, города и традиционный уклад. Чтобы понять регион, нужно увидеть, как все эти части связаны между собой.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Западная Сибирь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тянется от Урала до Енисея и охватывает огромную полосу на карте России. Его пространство заметно уже по одному направлению — с севера на юг.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Западная Сибирь выходит к морям Северного Ледовитого океана, а южные районы переходят к степям Казахстана. Поэтому здесь соседствуют разные природные условия.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соседству находятся Урал, Восточная Сибирь и Казахстан. Такое положение делает регион важным связующим пространством между северными территориями и внутренними районами страны.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территории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выглядит на карте как очень широкая и вытянутая область. Из-за этого климат, природа и хозяйство заметно меняются от одного края к другому.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региона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равнина и низменности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территории составляет Западно-Сибирская равнина. Это одна из крупнейших равнин мира, где перепады высот небольшие, а поверхность кажется почти ровной.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территории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низменностей, заболоченных участков и широких речных долин. Низкий рельеф влияет на то, как течёт вода и как долго она задерживается на поверхности.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 долины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поверхность облегчает освоение больших пространств, но создаёт трудности для строительства и дорог. Поэтому природа рельефа напрямую влияет на жизнь людей.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человека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слабого уклона реки движутся сравнительно медленно. Весной таяние снега усиливает разливы, потому что воде трудно быстро уйти по ровной местности.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течение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роль воды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сеть помогает региону связывать населённые пункты и природные зоны, а также поддерживает рыболовство и снабжение водой.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длине рек: Обь, Иртыш, Тобол, Ишим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 Иртыш формируют особенно крупную речную систему, а остальные реки усиливают её значение для юга Западной Сибири.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 сезонам и зонам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особенно заметны между севером и югом: одни и те же сезоны ощущаются по-разному.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Западной Сибири по северу и югу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теплее и лето заметно длиннее, чем на севере. Это объясняет различия в природных зонах и видах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 широте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части региона относятся к тундре. Здесь короткое лето, сильные ветры и низкая растительность, которая хорошо переносит холод и бедные почвы.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образует переходную полосу между открытой тундрой и лесами. В ней появляются редкие деревья, кустарники и более разнообразный животный мир.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большую часть Западной Сибири. Это обширные хвойные леса, где преобладают кедр, ель, сосна и лиственница.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тайги располагаются лесостепь и степь. Здесь больше открытых пространств, лугов, пашен и участков с более плодородными почвами.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зон идёт постепенно, но очень заметно. Она показывает, как сильно широта влияет на природу, растительность и возможности хозяйства.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связь с растительностью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 и влаги на севере меньше, поэтому там хуже разлагаются растительные остатки. Из-за этого формируются менее плодородные почвы, характерные для тайги и северных территорий.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почвы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хвойных лесах часто преобладают подзолистые почвы. Они связаны с влажным и прохладным климатом, а также с растениями, которые не дают густого травяного покрова.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подзолы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Южнее, где теплее и суше, условия становятся более благоприятными для накопления гумуса. Здесь распространяются более плодородные почвы и степная растительность.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почвы определяют, где лучше растут леса, а где удобнее развивать сельское хозяйство. Поэтому природа региона меняется не случайно, а по понятным законам.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хозяйством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Западной Сибири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Западной Сибири хорошо приспособлены к холоду, снегу и длительной зиме.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богат, но распределён по природным зонам. Лес и тундра дают разные условия для растений и животных.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Западной Сибири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и холод создают болота и мерзлоту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рельеф и холодный климат определяют заболачивание и мерзлоту.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как они меняют жизнь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стали основой многих городов, трубопроводов и предприятий. Благодаря добыче появились рабочие места, новые дороги и современные поселения в северных и южных районах.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Нефтегазовая основа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лес тоже играют большую роль. Они дают топливо, сырьё для промышленности и строительные материалы, но требуют осторожного использования и контроля за восстановлением территорий.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ресурсы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помогает развитию, если его не просто вывозят, а перерабатывают на месте. Тогда растут заводы, транспорт, энергетика и доходы населения.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важна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должна сочетаться с защитой природы. Иначе страдают реки, болота, леса и здоровье людей, живущих рядом с месторождениями и промышленными объектами.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освоения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отраслей к профессиям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виды хозяйственной деятельности региона и профессии, которые с ними связаны.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перевозили людей, лес, зерно и топливо. Для многих поселений вода была самым удобным и надёжным путём сообщения.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наземного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главную роль получили железные дороги и автомагистрали. Они связали большие города, промышленные центры и районы добычи ресурсов.
</a:t>
            </a:r>
            <a:endParaRPr lang="en-US" sz="1506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важны также северные завозы и постоянная связь между городами. Это помогает жить и работать на огромной территории с суровой природой.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сквозь время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250" y="1345200"/>
            <a:ext cx="454560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их роль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крупного города Западной Сибири своя специализация, связанная с наукой, промышленностью, образованием или добычей ресурсов.
</a:t>
            </a:r>
            <a:endParaRPr lang="en-US" sz="146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городам Западной Сибири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не похожи друг на друга: одни развиваются как научные центры, другие — как промышленные и управленческие узлы.
</a:t>
            </a:r>
            <a:endParaRPr lang="en-US" sz="1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региона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исторического развития региона от раннего заселения до современного хозяйственного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образ жизни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Ханты, манси и ненцы веками жили в тесной связи с природой. Их поселения и маршруты часто зависели от рек, тундры, лесов и сезонных перемещений животных.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подстраивался под смену сезонов. Зимой и летом менялись путь передвижения, одежда, место стоянок и способы хозяйствования.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сезонам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Оленеводство, рыболовство, охота и сбор ягод помогали людям получать пищу и материалы для жизни. Такие занятия были особенно важны в условиях холода и больших расстояний.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век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присоединения региона к Русскому государству.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освоения Западной Сибири
</a:t>
            </a:r>
            <a:endParaRPr lang="en-US" sz="100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отмечает начало присоединения региона к Русскому государству и последующее освоение территории, которое изменило пути торговли, управления и жизни населения.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природе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трудности региона связаны не только с добычей ресурсов, но и с природной уязвимостью болот, лесов и рек. Последствия затрагивают и людей, и животных.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загрязнением и нарушением природных территорий, поэтому особенно важны профилактика, контроль и быстрое восстановление.
</a:t>
            </a:r>
            <a:endParaRPr lang="en-US" sz="1642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проблем Западной Сибири
</a:t>
            </a:r>
            <a:endParaRPr lang="en-US" sz="10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охраны природы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меры, которые помогают уменьшать ущерб природе и сохранять устойчивость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 — огромная равнина с суровым климатом, богатыми ресурсами и сильной связью между природой, народами и хозяйством. Именно это делает регион особенным и важным для России.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2026-07-27T00:33:44Z</dcterms:created>
  <dcterms:modified xsi:type="dcterms:W3CDTF">2026-07-27T00:33:44Z</dcterms:modified>
</cp:coreProperties>
</file>