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треугольника: определение, свойства и 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правило, которое помогает быстро решать задачи по геометрии.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опирается на середины отрезков, параллельность и подобие треугольников. Благодаря этому средняя линия позволяет находить неизвестные длины, проверять чертежи и сокращать решение задач до нескольких шагов.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средняя линия важна в 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средней линии треугольника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 — это отрезок, который соединяет середины двух его сторон. Такой отрезок всегда расположен внутри треугольника и связан с третьей стороной особым образом.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их 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треугольнике можно провести три средние линии: по одной для каждой пары сторон. Они образуют внутри фигуры новый, меньший треугольник, похожий на исходный.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середины сторон часто обозначают буквами D и E, а среднюю линию — отрезком DE. Тогда удобно сразу видеть, какие стороны разделены пополам и что именно нужно доказать.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обозначается средняя линия на чертеже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Середины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D и E отмечены как середины сторон AB и AC, то выполняются равенства AD = DB и AE = EC. Именно это делает отрезок DE средней линией.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обязательно показывают, что DE параллелен BC. Это главное графическое свойство помогает увидеть связь средней линии с третьей стороной треугольника.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подписать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схеме фиксируют равные части сторон и не дают перепутать середины с вершинами. Без этих отметок нельзя уверенно использовать свойство средней линии в доказательстве.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помогает сразу понять, какие элементы используются: две середины, соединяющий их отрезок и третья сторона. Так проще проверить, верно ли построение и условие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одно и то же отношение: средняя линия равна половине соответствующей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постоянство отношения 1:2 независимо от размеров треугольника.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теорема о средней линии треугольника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числовое свойство средней линии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средней линии треугольника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соединяет середины двух сторон треугольника, то он параллелен третьей стороне. Кроме того, его длина равна половине длины этой стороны.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позволяет сразу находить неизвестные отрезки без дополнительных измерений. Достаточно узнать длину третьей стороны или длину самой средней линии.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проходит через середину одной стороны и параллелен второй стороне, то он делит третью сторону пополам. Это удобно при проверке чертежей и доказательствах.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теореме одновременно используются середины сторон, параллельность и отношение длин. Именно поэтому она так часто встречается в задачах на подобие треугольников.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через подобие треугольников выводится параллельность и отношение 1:2.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свойство средней линии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0011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что именно нужно помнить о средней линии и как использовать её 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средняя линия всегда короче параллельной стороны в два раза и требует точного указания середины.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«Средняя линия треугольника»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и третья сторона: сравнение свойств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линии можно провести в любом треугольнике, и они образуют внутри него меньший подобный треугольник.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средней линии треугольника, курс геометрии 9 класса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у треугольника есть три независимые средние линии — по одной для каждой пары сторон.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средней линии циркулем и линейкой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середины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отметить середины двух сторон треугольника. Их можно получить с помощью равенства частей отрезка или построения серединного перпендикуляра.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середины соединяют отрезком. Именно этот отрезок и будет средней линией, если обе точки действительно делят стороны пополам.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убедиться, что отрезок соединяет не любые точки, а именно середины. Тогда можно сразу сделать вывод о параллельности и длине средней линии.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сравнениях сохраняется одинаковая пропорция. Это помогает быстро узнавать среднюю линию в задаче и не путать её с любым другим отрезком.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часть известна, вторая находится умножением или делением на 2. Постоянное отношение делает решение коротким и надёжным.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геометрия, 9 класс; теорема о средней линии треугольника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1:2 в задачах на среднюю линию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Известна средняя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средняя линия равна 6 см, то соответствующая сторона вдвое больше — 12 см. Здесь сразу используется правило «половина — целое».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Известна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треугольника равна 18 см, средняя линия составляет половину этой длины, то есть 9 см. Никаких дополнительных формул не требуется.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снова сравнить найденные числа с отношением 1:2. Это позволяет быстро заметить ошибку в умножении или делении.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неизвестные длины по свойству средней линии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средние линии треугольника и трапеции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треугольнике, и в трапеции средняя линия проводится внутри фигуры. Она соединяет отмеченные середины сторон и сразу даёт удобную опору для вычислений.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связаны с параллельностью и отношениями длин. Поэтому они помогают переходить от известного отрезка к неизвестному без полного измерения всей фигуры.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состоит в том, какие стороны соединяются: в треугольнике — две стороны, в трапеции — боковые стороны. Из-за этого меняется и параллельная сторона, к которой относится линия.
</a:t>
            </a:r>
            <a:endParaRPr lang="en-US" sz="16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не в вычислениях, а в чтении чертежа. Поэтому сначала стоит проверить обозначения, а уже потом делать выводы.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неверного ответа — пропущенная проверка середины сторон. Если на рисунке это не подтверждено, свойство применять нельзя.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 теме «Средняя линия треугольника»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среднюю линию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стороны равны 10 см, 14 см и 18 см. Средняя линия построена параллельно стороне 18 см, значит именно с ней нужно сравнивать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всегда равна половине параллельной стороны. Поэтому отрезок, соответствующий стороне 18 см, имеет длину 9 см. Это получается сразу, без дополнительных шагов.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длина меньше в два раза, вычисление выполнено верно. На чертеже полезно подписать параллельные стороны и отметить середины, чтобы исключить путаницу.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с числовыми данными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вычисления длины, проверки чертежа и доказательства свойства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среднюю линию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теорема верна для любого треугольника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зависит от вида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работает и в равностороннем, и в равнобедренном, и в разностороннем треугольнике. Важно не то, как выглядит фигура, а какие у неё стороны и точки.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строится на признаках подобия треугольников и свойствах параллельных прямых. Эти правила одинаковы для любых обычных плоских треугольников.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средняя линия всегда параллельна третьей стороне и вдвое короче её. Теорема не требует особых условий, кроме того, что треугольник не вырожден.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главные факты и не перепутать их на самостоятельной 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середины, параллельность и отношение 1:2, большинство задач решается быстро. Ошибки чаще всего связаны с невнимательным чтением чертежа.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по теме перед проверочной работой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49759"/>
            <a:ext cx="435964" cy="43596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93353"/>
            <a:ext cx="435968" cy="34877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средней линии в геометрии и практических задачах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её помощью можно находить неизвестные отрезки по отношению 1:2. В задачах это экономит время, потому что не нужно измерять всю фигуру целиком.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помогает строить новые отрезки внутри фигуры и использовать середины сторон как точные ориентиры. Это делает чертёж более понятным и удобным для проверки.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подобием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наглядно показывает, как подобные фигуры связаны между собой. На этом примере легче понять, почему пропорции и параллельность так важны в геометрии.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линия: маленький отрезок с 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 — удобное правило, которое соединяет середины сторон, показывает параллельность и сразу даёт отношение 1:2. Именно поэтому она так часто помогает в задачах.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2026-06-03T12:28:32Z</dcterms:created>
  <dcterms:modified xsi:type="dcterms:W3CDTF">2026-06-03T12:28:32Z</dcterms:modified>
</cp:coreProperties>
</file>