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немецкий с карточками и ритмом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регулярные повторения помогают немецкому запоминаться быстрее и надёжнее.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темы в немецком языке удерживаются легко, а другие требуют постоянной тренировки: артикли, формы глаголов, порядок слов и окончания прилагательных. Результат зависит от того, как и как часто повторять материал.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немецкий запоминается по-разному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05294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486951"/>
            <a:ext cx="391500" cy="391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нужно запоминать на немецком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повседневной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часто повторяют семью, школу, хобби, город, еду, погоду и распорядок дня. Важно учить не только слова, но и типовые фразы для этих тем.
</a:t>
            </a:r>
            <a:endParaRPr lang="en-US" sz="1140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глаголов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личные формы sein, haben, machen, gehen, kommen, spielen, essen и lesen. Отдельно стоит тренировать отделяемые приставки, например aufstehen и einkaufen.
</a:t>
            </a:r>
            <a:endParaRPr lang="en-US" sz="1100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артиклями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существительные лучше запоминать сразу вместе с der, die или das. Так легче избежать ошибок и сразу связывать слово с его грамматической формой.
</a:t>
            </a:r>
            <a:endParaRPr lang="en-US" sz="1164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выражения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говорить и писать быстрее, потому что не нужно каждый раз строить предложение заново. Они полезны для ответов, диалогов и мини-текстов.
</a:t>
            </a:r>
            <a:endParaRPr lang="en-US" sz="1113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даты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Числительные, даты и время удобны для карточек, потому что требуют точного ответа. Их лучше повторять небольшими блоками, чтобы не путать порядок и написание.
</a:t>
            </a:r>
            <a:endParaRPr lang="en-US" sz="115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как инструмент для немецких слов и форм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лицевой стороне удобно оставлять только один стимул: слово, вопрос, часть фразы или начальную форму глагола. Тогда ученик сразу пытается вспомнить ответ без лишних подсказок.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обратной стороне можно написать перевод, артикль, форму глагола или короткий пример предложения. Такой формат помогает видеть не просто слово, а его правильное употребление.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писать на лицевой стороне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размещать на обратной стороне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немецкого языка лучше запоминаются с карточками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особенно полезны там, где нужен быстрый ответ без длинного объяснения и можно проверить себя за несколько секунд.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 точнее элемент, тем лучше он подходит для карточек; сложные правила сначала требуют примеров.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методике повторения учебного материала; 2025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одной карточки для немецкого языка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карточке должен быть только один учебный элемент: одно слово, одна форма глагола или одна короткая фраза. Тогда внимание не рассеивается, и ответ вспоминается быстрее.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немецкого языка особенно удобны пары «слово — перевод», «артикль — существительное», «инфинитив — форма» и «вопрос — ответ». Они тренируют точность и помогают проверять себя без длинного текста.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карточке слишком много информации, её труднее запомнить и легче перепутать. Короткий формат снижает нагрузку и делает повторение более быстрым и честным.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учить немецкий с карточками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работы со словами, артиклями и формами глаголов.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повторения на уроках и дома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занятия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просмотрите новые карточки и проверьте, какие слова и формы уже вспоминаются без подсказки. Это помогает закрепить первое знакомство с материалом.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следующий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Повторите тот же набор ещё раз, но уже быстрее. В этот момент особенно полезно тренировать артикли, формы глаголов и короткие фразы.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3 дня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Вернитесь к трудным карточкам и уберите те, что уже запомнились. Такой шаг помогает сосредоточиться только на слабых местах.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неделю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смешанную проверку всего набора. Если повторение было регулярным, слова и правила вспоминаются увереннее и с меньшим числом ошибок.
</a:t>
            </a:r>
            <a:endParaRPr lang="en-US" sz="1371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недельного плана повторения немецких слов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повторения в течение недели помогают удерживать слова и формы лучше, чем одно длинное занятие перед уроком.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сессии распределяют нагрузку и делают запоминание устойчивее, чем редкая длительная подготовка.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принципу интервального повторения; 2025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хорошие карточки по немецкому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карточка выглядит аккуратно: крупное слово, чёткий перевод и, если нужно, один короткий пример. На ней легко увидеть артикль, множественное число или форму глагола.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использовать понятное цветовое разделение: слово, грамматика и пример не должны сливаться. Такой формат помогает быстро проверить себя и не перегружает память.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немецкого языка удобнее всего учить на карточках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особенно полезны для коротких единиц, где важны точность и скорость. Длинные правила лучше сначала разобрать на примерах.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и конкретнее материал, тем выше польза карточек; сложные конструкции требуют сначала понимания, затем закрепления.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классификация по типам языкового материала, 2025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запоминать немецкие слова и формы
</a:t>
            </a:r>
            <a:endParaRPr lang="en-US" sz="265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карточки перегружают память: ученик видит много информации сразу и хуже вспоминает нужное слово, артикль или форму глагола без подсказки.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учить слишком много нового за один раз, материал смешивается, а похожие слова и артикли начинают путаться уже в первые минуты повторения.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возвраты к карточкам усиливают забывание: знание кажется знакомым при чтении, но не появляется при самостоятельном ответе вслух или письменно.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уведомления и отсутствие самопроверки снижают концентрацию, поэтому ошибки закрепляются быстрее, чем правильный вариант, особенно перед контрольной.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 трудной карточкой по немецкому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ошибке и упрощении материала для повторной тренировки.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накапливать словарный запас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регулярные повторения уменьшают забывание: слова из тем Schule, Familie, Freizeit, Essen и Wetter быстрее переходят из пассивного узнавания в уверенный ответ.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занятий делает подготовку спокойнее: ученик заранее знает, когда повторять карточки, и меньше устает, чем при редких длинных занятиях.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короткая работа особенно полезна перед устным ответом, потому что артикли, формы глаголов и готовые фразы вспоминаются быстрее и без лишнего напряжения.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62661"/>
            <a:ext cx="4392900" cy="2086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учить немецкий язык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каждый способ полезен по-своему, но лучше всего они работают вместе.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дают лучший эффект в тренировке памяти, а понимание и устойчивость знаний усиливаются при сочетании с примерами и регулярным графиком.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учебных приёмов из темы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 слов, грамматики и диалогов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подходят не только для отдельных слов, но и для грамматики и коротких реплик: так ученик видит связь между формой, значением и употреблением в предложении.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 пары вроде вопрос — ответ, глагол — форма в предложении и реплика — продолжение диалога: они помогают готовиться к урокам и устным ответам без заучивания целых абзацев.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повторять немецкий материал после изучения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первые повторы помогают удержать материал до следующего урока и не потерять форму слов в памяти.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 возвращаться к новому материалу в первые дни: так слова и модели закрепляются надёжнее, чем при одном позднем повторении.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график повторения, предложенный в презентации, 2025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контрольной по немецкому языку
</a:t>
            </a:r>
            <a:endParaRPr lang="en-US" sz="2781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подготовки: от сбора материала до итоговой проверки без подсказок.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повторения в неделю уже делают запоминание заметно стабильнее.
</a:t>
            </a:r>
            <a:endParaRPr lang="en-US" sz="1908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коротких возврата к материалу помогают лучше удерживать артикли, формы глаголов и мини-диалоги, чем одно длинное занятие перед уроком.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повторения из материалов презентации, 2025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немецкий язык запоминается лучше через карточки и повторение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тренируют активное вспоминание, а регулярный ритм помогает надолго удерживать слова, артикли и формы. Короткие занятия делают подготовку проще и заметно надёжнее.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2026-05-25T02:22:33Z</dcterms:created>
  <dcterms:modified xsi:type="dcterms:W3CDTF">2026-05-25T02:22:33Z</dcterms:modified>
</cp:coreProperties>
</file>