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Формирование тканей и органов. Рост и регенерация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развиваются и восстанавливаются ткани и органы в организме человека.
</a:t>
            </a:r>
            <a:endParaRPr lang="en-US" sz="277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биологии развития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развития тканей началось в XIX веке с работ учёных Геккеля и Бэра. Биология развития раскрывает, как из одной клетки формируется сложный организм. Эти знания важны в медицине для восстановления тканей и лечения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– основа тканей и органов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– минимальная структурная единица организма, которая делится и образует ткани и органы, обеспечивая жизнедеятельность.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дифференцировки клетки приобретают особенности, становясь специализированными для выполнения конкретных функций в организме.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работы клеток разных типов позволяет создавать сложные структуры, обеспечивающие защиту, движение и передачу сигналов.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типа тканей человека
</a:t>
            </a:r>
            <a:endParaRPr lang="en-US" sz="3314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покров и защита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образует внешние покровы тела и внутренние поверхности органов, защищая организм и регулируя обмен веществ через клетки-секреторы.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 и связь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поддерживает другие ткани, связывает части тела и формирует скелет, обеспечивая структурную стабильность организма.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движение и сила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сокращаться, что обеспечивает движение тела и работу внутренних органов, таких как сердце и кишечник.
</a:t>
            </a:r>
            <a:endParaRPr lang="en-US" sz="1194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передача информации
</a:t>
            </a:r>
            <a:endParaRPr lang="en-US" sz="1297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нейронов, проводящих электрические сигналы, что даёт возможность контролировать функции и реагировать на изменения среды.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преобладает, обеспечивая основу для других тканей и органов.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типов тканей в теле человека
</a:t>
            </a:r>
            <a:endParaRPr lang="en-US" sz="324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массовой доле тканей определяют функциональные особенности и прочность органов человека.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 системы человека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лёгкие и дыхательные пути, обеспечивающие газообмен и доставку кислорода к клеткам.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и нервы контролируют функции тела и обеспечивают адаптацию к внешним воздействиям.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транспортируют кровь, питая органы и удаляя отходы обмена веществ.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мышцы создают каркас тела и обеспечивают его движение и защиту внутренних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органов в эмбриогенезе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биологии развития, 2024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клеток: важный биологический процесс
</a:t>
            </a:r>
            <a:endParaRPr lang="en-US" sz="2215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управление дифференцировкой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активируют разные гены в зависимости от окружения, что определяет их специализацию. Этот процесс контролирует формирование органов с разными функциями.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из окружающей среды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химические вещества, воздействуют на клетки, направляя их развитие в нужное направление и обеспечивая правильную структуру тканей.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стволовых клеток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обладают способностью превращаться в различные типы клеток, что делает их основой для развития новых тканей и восстановления повреждённых участков.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специализированных клеток в органах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нервные импульсы, обеспечивая связь между разными частями организма и координацию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от лёгких к тканям, поддерживая жизнь клеток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Кардиомиоциты отвечают за сокращения сердца, поддерживая кровообращение.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 поддерживают структуру костей, регулируя их прочность и обмен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830063"/>
            <a:ext cx="4133400" cy="18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клеток, их функции и локализация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клеток, их роль и расположение в организме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клетки специализирован для выполнения уникальных функций в организме.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детский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деление клеток и активная дифференцировка обеспечивают быстрый рост и развитие организма в первые годы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замедляется, но продолжается увеличение числа специализированных клеток и укрепление тканей.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Пубертатный скачок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половых гормонов происходит резкое ускорение роста костей и мышц, характерное для подросткового возраста.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замедляется и прекращается, гормональный фон стабилизируется, клетки поддерживают ткани и обеспечивают их обновление.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организма: клеточные и гормональные механизмы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обычно начинают пубертатный скачок позднее девочек, что отражается на длительности роста в подростковом периоде.
</a:t>
            </a:r>
            <a:endParaRPr lang="en-US" sz="128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здравоохранения, 2020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тела человека по возрастам
</a:t>
            </a:r>
            <a:endParaRPr lang="en-US" sz="300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начинается быстро, потом замедляется, резко ускоряется в подростковом возрасте и стабилизируется после 16-18 лет.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Взросление: завершение роста и изменений в организме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роста происходит с закрытием эпифизарных пластинок костей, что прекращает увеличение длины костей.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фон меняется: снижается уровень соматотропина, что уменьшает стимуляцию клеточного деления и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Окончательный рост зависит от генетики, питания и общего образа жизни, влияющих на развитие органов 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что это и где встречается?
</a:t>
            </a:r>
            <a:endParaRPr lang="en-US" sz="3327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 организме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 зависит от типа ткани: кожа, печень и кости восстанавливаются лучше, а нервная ткань — слабее. Возраст также влияет на эффективность восстановления.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— процесс восстановления тканей в организме после повреждений или износа. Она жизненно важна для поддержания здоровья и функции органов.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9861" y="1648750"/>
            <a:ext cx="3816479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восстановительных возможностях разных организмов по конечностям, внутренним органам и нервной ткани.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наиболее развита у простейших и некоторых позвоночных, тогда как у человека возможности ограничены и зависят от типа ткани.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регенерации, 2022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способностей к регенерации у животных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регенерации у человека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активно делятся и мигрируют в область повреждения для замещения утраченных тканей.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играют ключевую роль, превращаясь в специализированные клетки нужного типа для восстановления.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 сопровождается формированием новой структуры, обеспечивающей полноценную функцию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клетки: универсальные восстановители
</a:t>
            </a:r>
            <a:endParaRPr lang="en-US" sz="254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Плюрипотентность и потенциал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способны трансформироваться в разнообразные клеточные типы. Это позволяет им играть важную роль в формировании тканей и регенерации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Эмбриональные стволовые клетки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максимальной способностью к дифференцировке, что используется в медицине и исследованиях для создания различных типов тканей.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стволовые клетки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в отдельных тканях и обеспечивают их обновление и восстановление, хотя имеют ограничения по спектру специализации.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сердечная ткани имеют низкую способность к регенерации из-за низкой пролиферативной активности клеток.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конечностей необратима, так как сложная структура и функции не могут быть восстановлены естественным образом.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регенерации у человека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количество и способность клеток-транзиталов и стволовых клеток затрудняют регенеративные процессы.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работают над преодолением этих препятствий, развивая методы тканевой инженерии и генетической терапии.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применение: регенерация в медицине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позволяет восстанавливать повреждённые ткани кожи, хрящей и кроветворных органов.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3D-печати и тканевая инженерия применяются для создания искусственных органов и трансплантатов.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 улучшает лечение травм и сложных заболеваний, расширяя возможности регенеративной медицины.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формирования, роста и регенерации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29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формирования и обновления тканей определяют здоровье, адаптацию и восстановление организма, открывая перспективы для медицины и понимания природы жизни.
</a:t>
            </a:r>
            <a:endParaRPr lang="en-US" sz="329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2026-05-09T21:41:40Z</dcterms:created>
  <dcterms:modified xsi:type="dcterms:W3CDTF">2026-05-09T21:41:40Z</dcterms:modified>
</cp:coreProperties>
</file>