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— мир слов вокруг нас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нам говорить, читать, писать и понимать друг друга.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так важны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нужны в классе, дома и в играх. С их помощью можно рассказать коротко, ясно и красиво. Чем больше слов знает ребенок, тем легче ему понимать тексты и выражать свои мысли.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значение слова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мяч, кошка — это слова, которые называют то, что можно увидеть или представить. Они помогают быстро понять, о чем идет речь, и не теряться в тексте.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показывает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Бежит, рисует, читает — такие слова говорят, что делает предмет или человек. Без них рассказ был бы неподвижным, как картинка без движения.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описывает признак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веселый, теплый — это слова-признаки. Они делают речь точнее и помогают заметить, каким бывает предмет, человек или явление.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передает чувство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страх, удивление — слова, которыми можно назвать настроение и переживания. Они нужны, чтобы рассказать не только о том, что видно, но и о том, что чувствуется.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рисуют картину в уме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тепло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слышит слово «дом», в голове сразу возникает знакомая картина: стены, окна, уютная комната. Одно маленькое слово может напомнить целую историю. Поэтому простые слова часто запоминаются особенно легко.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«лес» помогает увидеть высокие деревья, тень и тропинку между кустами. А рядом могут появиться свежий воздух и капли на листьях. Чем ярче образ, тем быстрее новое слово остается в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над рекой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«солнце» и «река» знакомы почти каждому ребенку. Они связаны с тем, что можно наблюдать каждый день. Такие слова будто сами рисуют картинку: блеск воды, свет, движение и простор.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имеет только одно основное значение. Например, тетрадь, карандаш и автобус сразу называют конкретный предмет, поэтому их смысл обычно понятен без лишних догадок.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может означать разные вещи. У слова «ключ» есть несколько значений: ключ от двери, ключ родника и ключ к задаче. Здесь особенно важно читать все предложение.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многозначное, контекст подсказывает правильный смысл. Иногда достаточно соседних слов, чтобы понять, о чем идет речь, и не перепутать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6200" y="550535"/>
            <a:ext cx="368100" cy="2944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50" y="3390625"/>
            <a:ext cx="2736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синонимы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близкие признаки, действия или предметы: смелый — храбрый, большой — огромный, идти — шагать. Они помогают выбрать более точное слово и избежать скучных повторов.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не повторяется одно и то же слово, он звучит живее и интереснее. Синонимы делают рассказ богаче и помогают лучше передать мысль.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точнее сказать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разные синонимы подходят к разным случаям. Один вариант звучит спокойно, другой — ярче. Поэтому синонимы учат выбирать слово по смыслу, как маленькие словесные помощники.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слова-противоположности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разницу между предметами и признаками: высокий — низкий, горячий — холодный, добрый — злой. Такие пары делают сравнение быстрым и понятным.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Слова-противоположности часто встречаются в загадках, пословицах и стихах. Они делают речь выразительной и даже немного веселой, потому что сразу слышна контрастная пара.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антонимов легко объяснить, что одно явление не похоже на другое. День и ночь, далеко и близко, тихо и громко — такие пары запоминаются особенно хорошо.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одинаковые слова, разные значения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предметы или явления. Например, лук — это и овощ, и оружие. Без подсказок в предложении легко растеряться.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омоним, нужно читать слово вместе с соседними словами. Тогда смысл становится ясным, а смешное недоразумение быстро исчезает, как будто его и не было.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и работе с текстом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разных тем и жизненных ситуаций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урок, тетрадь, задача и ответ часто встречаются в классе. Они помогают говорить о том, что происходит на занятиях, и быстрее понимать задания учителя.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природы встречаются слова лес, ветер, облако, трава и птица. С ними легко описать то, что ребенок видит на прогулке, в парке или за окном.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мама, папа, бабушка, комната и ужин связаны с домашней жизнью. Они нужны, чтобы рассказывать о близких людях и привычных делах без лишних объяснений.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занятия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идет о спорте и играх, пригодятся слова мяч, команда, бег, прыжок и победа. Такие слова делают рассказ живым и помогают точно назвать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русском языке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приходят из других языков вместе с новыми предметами, занятиями и открытиями. Поэтому в русском языке рядом живут компьютер, футбол, метро и шоколад.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называют то, что связано с техникой, спортом, едой, одеждой или городом. Они быстро становятся привычными и не кажутся школьникам чужими.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бояться таких слов: их смысл обычно понятен из речи и учебных текстов. Если слово новое, его можно запомнить как обычную часть родного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 новые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помогают нам заглянуть в историю языка и жизни людей. Боярин, кольчуга, уста встречаются в сказках, былинах и старых текстах, поэтому звучат торжественно и необычно.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сегодняшнего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появляются, когда меняется жизнь и возникают новые вещи. Смартфон, блог, чат и робот легко вошли в речь, потому что дети видят их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— устойчивые выражения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состоит из нескольких слов, но вместе они выражают одно целое значение. Поэтому выражение нельзя понимать буквально, как обычное предложение.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фразеологизма часто можно узнать только по ситуации или по общему тексту. Например, не надо искать нос у новости, если сказано «зарубить на носу».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яркой, живой и запоминающейся. Они помогают говорить не только точно, но и выразительно, будто слова чуть улыбаются.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часто встречаются в сказках, пословицах, рассказах и в разговоре взрослых. Если их понять, читать становится интереснее, а шуток —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новые слова помогают лучше читать, пересказывать и отвечать на уроках без лишних повторов.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 лет
</a:t>
            </a:r>
            <a:endParaRPr lang="en-US" sz="6647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возраст, когда словарный запас школьника особенно быстро растет.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запоминается новое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перевести новое слово из первого знакомства в прочную память.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на 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второклассникам замечать звучание слов, подбирать рифмы, находить лишнее и собирать пары. Так тренируются внимание, память и умение сравнивать слова без скуки.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похоже на загадку или маленькое соревнование, ученик охотнее пробует разные варианты. В классе появляется интерес, а новые слова запоминаются быстрее и надолго.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0650" y="515375"/>
            <a:ext cx="3192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— помощники школьника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объясняет, что значит слово, и помогает понять его точное употребление в тексте. Это хороший помощник, когда смысл знакомого на вид слова вдруг оказывается неочевидным.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подсказывает правильное написание слова и помогает не ошибиться в буквах. Такой словарь особенно полезен, когда слово слышится не так, как пишется.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синонимов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подбирает близкие по смыслу слова и помогает избежать повторов в речи и письме. С ним можно сделать текст точнее, красивее и 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слов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слишком частое повторение одного и того же слова. Текст становится скучным, хотя смысл остается понятным, поэтому полезно подбирать точные заменители.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путаница похожих по звучанию слов. Если не всмотреться в предложение, можно выбрать слово, которое звучит знакомо, но означает совсем другое.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слово подходит по значению, но не подходит по ситуации. Чтобы говорить правильно, нужно читать фразу целиком и сверять ее с контекстом.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подняла руку и спокойно ответила полным предложением. Она подобрала точные слова, чтобы объяснить решение задачи, и учительница улыбнулась: ответ вышел ясным и аккуратным, как по линейке.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спорили, как назвать игру, и смеялись над смешным фразеологизмом из книжки. Один мальчик предложил новое слово, и сразу стало легче договориться, кто будет водить.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 жизни второклассника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делает речь точной и живой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ученик, тем увереннее он читает, пишет и говорит. Лексика помогает не только в школе: она делает мысли понятными, а общение — интересным и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2026-05-21T10:52:56Z</dcterms:created>
  <dcterms:modified xsi:type="dcterms:W3CDTF">2026-05-21T10:52:56Z</dcterms:modified>
</cp:coreProperties>
</file>