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приручили животных и начали выращивать растения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приручили животных и вырастили первые поля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научились сами добывать еду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лет назад люди заметили: семена можно сеять, а спокойных животных — держать рядом. Так жизнь стала надёжнее, а еда — доступнее даже без удачной охоты.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до земледелия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жили маленькими общинами и часто переходили с места на место. Им нужно было всё время искать новые источники пищи и подходящие места для стоянок.
</a:t>
            </a:r>
            <a:endParaRPr lang="en-US" sz="104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сбор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зависело от леса, рек и удачи на охоте. Люди собирали ягоды, коренья, ловили рыбу и добывали животных, когда это удавалось.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Еды не всегда хватало на всех, поэтому большие запасы делать было трудно. Если добыча не удавалась, приходилось терпеливо искать пищу снова и снова.
</a:t>
            </a:r>
            <a:endParaRPr lang="en-US" sz="1097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 случаю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удачный день был очень важен. Сегодня повезло с добычей — в лагере праздник. Завтра не повезло — снова путь и поиски.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 полям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дают ростки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семена падали в землю, из них появлялись молодые растения. Люди стали понимать: природа умеет «повторять» урожай, если ей немного помочь.
</a:t>
            </a:r>
            <a:endParaRPr lang="en-US" sz="824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 у жилища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семена начали специально сажать рядом с домом. Так было удобнее следить за растениями и не ходить далеко за будущим хлебом.
</a:t>
            </a:r>
            <a:endParaRPr lang="en-US" sz="862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злаки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собирали дикие злаки и замечали, что возле стоянок иногда вырастают новые растения. Это было похоже на маленькое чудо, только без волшебной палочки.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урожаи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растения подрастали, их собирали и часть зерна оставляли на следующий посев. Так рядом с жильём появлялись первые маленькие поля.
</a:t>
            </a:r>
            <a:endParaRPr lang="en-US" sz="8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появилось земледелие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по которым люди перешли от сбора растений к выращиванию урожая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80" y="1935525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1179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0055" y="3431179"/>
            <a:ext cx="268200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растения стали первыми культурами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давала питательные зёрна, из которых можно было делать кашу и хлеб. Её ценили за хороший урожай и возможность долго хранить зерно.
</a:t>
            </a:r>
            <a:endParaRPr lang="en-US" sz="747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Ячмень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Ячмень хорошо рос и помогал людям получать сытную пищу даже в не самых удобных местах. Зёрна сушили, мололи и использовали в разных блюдах.
</a:t>
            </a:r>
            <a:endParaRPr lang="en-US" sz="74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
</a:t>
            </a:r>
            <a:pPr algn="l" indent="0" marL="0">
              <a:lnSpc>
                <a:spcPct val="115000"/>
              </a:lnSpc>
              <a:buNone/>
            </a:pPr>
            <a:r>
              <a:rPr lang="en-US" sz="3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стал важным растением там, где было достаточно воды. Его зёрна легко собирать и хранить, а потом готовить вкусную и сытную еду.
</a:t>
            </a:r>
            <a:endParaRPr lang="en-US" sz="761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Просо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Просо быстро созревало и помогало людям получать урожай даже при не самых лёгких условиях. Зёрна можно было сушить, хранить и использовать круглый год.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Кукурузу выбирали за крупные зёрна и богатый урожай. Она стала одной из самых полезных культур, потому что из неё можно было готовить много разной еды.
</a:t>
            </a:r>
            <a:endParaRPr lang="en-US" sz="7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появились домашние животные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спокойные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замечали животных, которые не убегали сразу и не вели себя слишком дико. Таких соседей было проще кормить и защищать рядом с жильём. Со временем они привыкали к человеку и оставались рядом всё дольше.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от стада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 и овцы помогали людям получать мясо, молоко и шерсть. Это было особенно удобно: животные словно сами приносили полезные «подарки», а людям оставалось лишь заботиться о них.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 поселились рядом с домом и стали давать яйца. Люди быстро поняли, что маленькие пернатые помощники очень полезны, даже если ведут себя шумно и клюются без предупреждения.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животных было выгодно приручать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помогали получать мясо, молоко и яйца. Даже если охота не удавалась, у людей оставался надёжный источник пищи рядом с домом.
</a:t>
            </a:r>
            <a:endParaRPr lang="en-US" sz="1295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перевозили тяжёлые грузы или помогали на земле. Это облегчало труд и оставляло людям больше сил для других дел.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стадо или двор с птицей, люди чувствуют себя спокойнее. Вероятность остаться голодными становилась меньше, а это очень важная новость для любого дома.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 трудное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можно было разводить постепенно, а часть продуктов хранить. Так семья лучше переживала холодные месяцы и не оставалась совсем без еды.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происходило одомашнивание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диких животных постепенно появлялись домашние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 и первые деревни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стада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людей появились поля и домашние животные, им уже не нужно было всё время кочевать. Можно было жить там, где есть еда и работа.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стали строить прочные жилища на одном месте. Дом уже нельзя было взять под мышку, зато в нём было удобнее жить всей семьёй.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 загоны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ямы и склады для зерна, а рядом — загоны для животных. Так еда и хозяйство стали лучше защищены.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домов становилось больше, возникали деревни и крупные поселения. Люди жили рядом, помогали друг другу и делили общие заботы.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орудия труда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Мотыга для первой грядки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делали простые мотыги из дерева, камня и кости. Такой инструмент помогал рыхлить землю, убирать сорняки и готовить место для семян. Без него маленькое поле было бы совсем капризным.
</a:t>
            </a:r>
            <a:endParaRPr lang="en-US" sz="864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Серпы и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зёрна созревали, их срезали серпами с острым каменным лезвием. Это было быстрее, чем рвать колосья руками. Так люди успевали собрать больше урожая до дождя и ветра.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Жернова и 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сбора зерно нужно было превратить в муку или крупу. Для этого использовали ступки, песты и жернова. Камни трудились вместе с людьми, а на столе появлялась каша, лепёшки и хлеб.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еды и обмен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трудное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урожай был удачным, часть зерна сушили и прятали в ямы, корзины или глиняные сосуды. Такие запасы помогали пережить зиму и неурожай без голода.
</a:t>
            </a:r>
            <a:endParaRPr lang="en-US" sz="757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становится товаром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продукты можно было обменять на полезные вещи у соседей. За зерно люди получали посуду, ткани, каменные орудия и другие нужные предметы для дома и работы.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связывал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помогала жителям разных поселений встречаться и договариваться. Так люди узнавали, у кого есть хороший камень, прочная ткань или красивая керамика.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тревоги — больше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есть запас еды, семья чувствует себя спокойнее. Появляется время подумать о будущем, помочь соседям и заняться новым делом, а не искать ужин каждый день.
</a:t>
            </a:r>
            <a:endParaRPr lang="en-US" sz="7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9273" y="1986438"/>
            <a:ext cx="3423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ремёсла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глины люди лепили горшки, миски и кувшины. В такой посуде удобно хранить зерно, воду и готовую пищу, а значит, в доме становилось гораздо аккуратнее.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волокон растений и шерсти ткачам удавалось делать ткань для одежды и мешков. Это помогало защищаться от холода и переносить еду, инструменты и мелкие вещи.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возводили прочные дома, загоны и хозяйственные постройки. Благодаря им в поселениях появлялись места для жизни людей, хранения урожая и содержания домашних животных.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украшений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делали бусины, браслеты и другие украшения из камня, кости и раковин. Такие вещи не помогали работать, зато делали жизнь красивее и радовали людей.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 жизни людей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первых запасов еды к большим поселениям и новым занятиям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забота в хозяйстве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Домашних животных каждый день кормили, поили и выводили на пастбище. За ними следили внимательно, потому что они были нужны семье как источник еды и полезной работы.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Молоко, шерсть и яйца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животных люди получали не только мясо. Коровы давали молоко, овцы — шерсть, а куры — яйца. Всё это помогало жить сытнее и одеваться теплее.
</a:t>
            </a:r>
            <a:endParaRPr lang="en-US" sz="816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полем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Посевы нельзя было бросать на произвол судьбы. Поля пололи, поливали и защищали от птиц и зверей, чтобы молодые всходы выросли крепкими и дали хороший урожай.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для всей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хозяйство требовало терпения, силы и помощи близких. У каждого была своя работа, и даже дети могли участвовать, если им доверяли посильное и важное дело.
</a:t>
            </a:r>
            <a:endParaRPr lang="en-US" sz="8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природа вокруг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посадить поля и сделать пастбища, люди вырубали деревья и кустарники. На месте леса появлялись открытые участки, где росли уже совсем другие растения.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домов оставались животные и растения, которым было удобно жить рядом с людьми. Со временем они привыкали к такому соседству и становились обычными спутниками поселений.
</a:t>
            </a:r>
            <a:endParaRPr lang="en-US" sz="963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меняет мир
</a:t>
            </a:r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стали постоянно работать на одной земле, природа вокруг начала заметно меняться. Человек уже не только жил в мире природы, но и сам влиял на него.
</a:t>
            </a:r>
            <a:endParaRPr lang="en-US" sz="117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в разных частях мира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местах люди начали замечать, какие растения дают крупные зёрна, а какие животные ведут себя спокойнее. Появились первые опыты с посевом и уходом.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давно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районах выращивали пшеницу и ячмень, в других — рис, кукурузу или просо. Люди выбирали то, что лучше всего росло в их природе.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животных тоже шло по-разному: где-то приручали коз и овец, а где-то — коров, свиней или кур. Всё зависело от климата и местных условий.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 в наши дни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на нашем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едим хлеб, кашу или кашу из крупы, мы пользуемся открытием древних земледельцев. Они научились сажать зёрна, ждать урожай и беречь его до зимы. Без этого наш завтрак был бы совсем другим.
</a:t>
            </a:r>
            <a:endParaRPr lang="en-US" sz="95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помощники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Кошки, собаки, коровы, овцы и куры давно живут рядом с людьми. Их предки когда-то были дикими, но человек сумел выбрать спокойных и полезных животных. Теперь они помогают нам, а мы заботимся о них.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и фермах люди и сейчас выращивают растения и ухаживают за животными. Современная техника стала сильнее, но главное осталось прежним: наблюдательность, терпение и ежедневный труд.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стала надёжнее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животноводство помогли людям получать пищу не только от охоты и собирательства. Теперь у них появились посевы, стада и запасы на трудные времена.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были поля и животные, людям уже не нужно было всё время кочевать. Они строили дома, склады и загоны, а затем возникали первые поселения.
</a:t>
            </a:r>
            <a:endParaRPr lang="en-US" sz="764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еды дал людям время для ремёсел, обмена и других дел. В поселениях работали гончары, ткачи, строители и многие другие мастера.
</a:t>
            </a:r>
            <a:endParaRPr lang="en-US" sz="817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большое открытие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животных и земледелие изменили жизнь людей очень сильно. Благодаря им мир стал устроен по-новому, а человек начал жить более оседло и увереннее.
</a:t>
            </a:r>
            <a:endParaRPr lang="en-US" sz="7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научились создавать своё будущее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животных и земледелие научили людей не только брать у природы, но и заботливо выращивать нужное самим. Так жизнь стала сытнее, спокойнее и намного удобнее.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2026-05-26T06:51:12Z</dcterms:created>
  <dcterms:modified xsi:type="dcterms:W3CDTF">2026-05-26T06:51:12Z</dcterms:modified>
</cp:coreProperties>
</file>