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 их графики: как математика показывает зависимость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делают зависимость наглядной.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помогают описывать реальные изменения: цену, путь, температуру, расход топлива. На координатной плоскости такие зависимости становятся точками, линиями и кривыми, которые легко сравнивать и понимать.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функции важны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функция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Однозначное соответствие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задаёт правило, по которому каждому значению x соответствует только одно значение y. Именно это отличие делает её удобной моделью зависимости между величинами.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переменная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x выбирают или задают отдельно, поэтому его называют независимой переменной. От него зависит результат вычисления, который затем получают для y.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Зависимая переменная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y меняется вместе с x и называется зависимой переменной. Если меняется входное значение, по правилу меняется и выходное значение функции.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y=f(x)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y=f(x) показывает, что y находится по формуле или правилу f для выбранного x. Это удобный способ кратко записывать зависимость.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96875" y="1392850"/>
            <a:ext cx="2352300" cy="30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не 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одному и тому же x соответствуют два разных значения y, такая зависимость не является функцией. Для функции это правило всегда нарушаться не должно.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119" y="12855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4256" y="3154675"/>
            <a:ext cx="169650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 области определения и значений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все значения x, которые можно подставить в правило без ошибки. Они должны давать осмысленный результат и не нарушать условия формулы.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все значения y, которые получаются после вычислений. Она показывает, какие ответы вообще может выдавать функция при допустимых x.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значений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дробных выражениях нельзя брать значения, при которых знаменатель равен нулю. Такое подставление приводит к невозможному действию — делению на ноль.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ноль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y=1/x значение x=0 исключается из области определения. Если подставить ноль, получится деление на ноль, а это недопустимо.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y=1/x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запись точек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состоит из осей x и y, расположенных перпендикулярно. По ним удобно отмечать положение любой точки и строить графики зависимостей.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записывается как (x; y): сначала указывают значение по оси x, затем по оси y. Порядок чисел менять нельзя.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(0; 0) называется началом координат. Она находится в месте пересечения осей и служит отправной точкой при построении многих графиков.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перед графиком
</a:t>
            </a:r>
            <a:pPr algn="l" indent="0" marL="0">
              <a:lnSpc>
                <a:spcPct val="115000"/>
              </a:lnSpc>
              <a:buNone/>
            </a:pPr>
            <a:r>
              <a:rPr lang="en-US" sz="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график, часто сначала составляют таблицу значений. Затем по полученным парам чисел отмечают точки на плоскости и соединяют их по смыслу функции.
</a:t>
            </a:r>
            <a:endParaRPr lang="en-US" sz="9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по формуле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функцией и её значениями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и её график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записывается так: y=kx+b. Здесь k и b — числа, которые задают форму графика и его положение на координатной плоскости.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 —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линейная, её график всегда представляет собой прямую линию. Поэтому такие зависимости удобно строить и сравнивать по двум-трём точкам.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коэффициента k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k показывает наклон прямой. При k&gt;0 линия идёт вверх слева направо, а при k&lt;0 — вниз, поэтому функция убывает.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числа b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показывает точку пересечения графика с осью y. Если b=0, прямая проходит через начало координат и не смещена вверх или вниз.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y=2x+1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как меняются значения функции при последовательном изменении x.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x на 1 значение y каждый раз растёт на 2, поэтому график будет прямой линией.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значений линейной функции y=2x+1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формулам y=2x+1 и y=-x+4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зависимости заданы формулами, но изменяются по-разному: одна возрастает, другая убывает. Это удобно видеть на одном поле координат.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функция растёт, вторая убывает. Их пересечение показывает, при каком x значения совпадают.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роста и убывания линейных функций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Нелинейные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прямая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Нелинейная функция не изображается прямой. Её график может быть изогнутым, иметь ветви или менять направление, поэтому форма сразу подсказывает особенности зависимости.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у y=x²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y=x² имеет вид параболы. Он симметричен относительно оси y, а вершина находится в точке (0; 0), где значение y наименьшее.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y=1/x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y=1/x состоит из двух ветвей. Он не пересекает оси координат и помогает заметить, что некоторые значения x вообще не допускаются.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похожа парабола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отсчёта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y=x² начинается в начале координат и сразу показывает, как меняется значение y при росте x. Каждой точке на ветвях параболы соответствует своё значение функции, а сама форма выглядит плавной и симметричной.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отражение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одинаковые по модулю числа, но с разными знаками, получится одна и та же высота графика. Поэтому точки (1; 1) и (-1; 1), а также (2; 4) и (-2; 4) расположены симметрично относительно оси y.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вверх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y=x²+3 не меняет форму параболы, а только поднимает её выше. Вершина оказывается в точке (0; 3), и весь рисунок сохраняет симметрию, но располагается на три единицы выше исходного графика.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класса; значения рассчитаны по формулам y=x, y=x², y=1/x.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графика легко отличить по форме: прямая, парабола и две ветви гиперболы. По виду рисунка сразу понятно, как ведёт себя функция.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узнать тип функции ещё до вычислений: рост, симметрия и разрывы видны на глаз.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разные графики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функции показывает, где значение y становится равным нулю. По таким точкам удобно проверять построение графика и находить решения простых уравнений.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аргумента, при котором график пересекает ось x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внешнему виду графика можно быстро определить основные свойства функции и понять, как она изменяется.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линии и её форма сразу показывают, меняется ли функция, остаётся ли постоянной или идёт в обратную сторону.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заметные по графику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чтение готового графика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типичных действиях при работе с графиком функции в 7 классе.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44" y="15013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1733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графики помогают каждый день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можно увидеть, как меняются температура, скорость или путь тела. Это помогает сравнивать величины и замечать важные моменты быстрее, чем по длинному списку чисел.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показывают изменения погоды, уровня осадков и температуры в течение суток или недели. По ним удобно отслеживать динамику и делать простые выводы о климате.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показывают продажи, расходы, результат тренировки или дистанцию на соревновании. По ним быстро видно, где показатели растут, а где снижаются.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спорт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растения, изменение массы или высоты удобно записывать на графике. Так легко увидеть, когда рост ускоряется, замедляется или почти останавливается.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пример распорядка дня школьника; данные иллюстративные.
</a:t>
            </a:r>
            <a:endParaRPr lang="en-US" sz="984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как сутки делятся между основными занятиями школьника. Сумма всех частей всегда равна одному дню.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занимает сон, а самые маленькие доли часто связаны с дорогой и обязательными делами.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времени в течение дня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идёт не так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оси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ось x и ось y, точки окажутся не там, где должны быть. Из-за этого весь график будет искажён, даже если вычисления выполнены верно.
</a:t>
            </a:r>
            <a:endParaRPr lang="en-US" sz="822" dirty="0"/>
          </a:p>
        </p:txBody>
      </p:sp>
      <p:sp>
        <p:nvSpPr>
          <p:cNvPr id="12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неудобный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крупные деления делают график грубым, а слишком мелкие — неудобным для чтения. Перед построением важно выбрать одинаковый и понятный шаг по обеим осям.
</a:t>
            </a:r>
            <a:endParaRPr lang="en-US" sz="822" dirty="0"/>
          </a:p>
        </p:txBody>
      </p:sp>
      <p:sp>
        <p:nvSpPr>
          <p:cNvPr id="13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Наносят точки, но соединяют неверно
</a:t>
            </a:r>
            <a:pPr algn="l" indent="0" marL="0">
              <a:lnSpc>
                <a:spcPct val="115000"/>
              </a:lnSpc>
              <a:buNone/>
            </a:pPr>
            <a:r>
              <a:rPr lang="en-US" sz="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точки нужно соединять прямыми линиями. Вид соединения зависит от функции: прямая, кривая или две отдельные ветви должны соответствовать формуле.
</a:t>
            </a:r>
            <a:endParaRPr lang="en-US" sz="762" dirty="0"/>
          </a:p>
        </p:txBody>
      </p:sp>
      <p:sp>
        <p:nvSpPr>
          <p:cNvPr id="14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дробных выражениях нельзя использовать значения, при которых знаменатель равен нулю. Если это пропустить, получится ошибка в области определения функции.
</a:t>
            </a:r>
            <a:endParaRPr lang="en-US" sz="882" dirty="0"/>
          </a:p>
        </p:txBody>
      </p:sp>
      <p:sp>
        <p:nvSpPr>
          <p:cNvPr id="15" name="Text 6"/>
          <p:cNvSpPr txBox="1"/>
          <p:nvPr/>
        </p:nvSpPr>
        <p:spPr>
          <a:xfrm>
            <a:off x="5279175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сверить несколько точек с формулой и посмотреть, совпадают ли они с рисунком. Такая проверка помогает вовремя заметить неточности и исправить их.
</a:t>
            </a:r>
            <a:endParaRPr lang="en-US" sz="8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примера для запоминания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Линейная зависимость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y=3x даёт прямую, которая проходит через начало координат и поднимается вверх. По графику сразу видно, что значение y растёт вместе с x.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Квадратичная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y=x² образует параболу с минимумом в начале координат. Её правая и левая части одинаковы, поэтому график удобно сравнивать по оси y.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Постоянное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y=5 изображается горизонтальной прямой. Она показывает случай, когда значение y не меняется при любом x.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 графики: язык зависимости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превращает формулу в наглядный рисунок: по нему видно, как меняется величина, где функция равна нулю и какой у неё характер. Это делает математику понятной и полезной в жизни.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2026-05-29T22:02:51Z</dcterms:created>
  <dcterms:modified xsi:type="dcterms:W3CDTF">2026-05-29T22:02:51Z</dcterms:modified>
</cp:coreProperties>
</file>