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 значение паукообразных
</a:t>
            </a:r>
            <a:endParaRPr lang="en-US" sz="2841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Пауки, скорпионы и клещи — удивительные обитатели суши.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нами и вдали от воды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освоили леса, степи, пустыни, горы, почву и даже жилища человека. Их успех связан с древним происхождением, сухопутным образом жизни и умением занимать разные экологические ниши.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73" y="222600"/>
            <a:ext cx="4638654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строения паукообразных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094800" y="1481550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отдела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паукообразных обычно разделено на головогрудь и брюшко. Такое строение помогает удобно размещать органы движения, питания и дыхания, а у некоторых групп внешние пропорции заметно меняются.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5094800" y="2170616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ходильных ног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головогруди у них расположены четыре пары ходильных ног. Именно это отличает паукообразных от насекомых, у которых ног только шесть, и помогает быстро передвигаться по суше.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5094800" y="2859683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усиков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паукообразных отсутствуют усики, поэтому они иначе воспринимают окружающий мир. Для поиска добычи и ориентации в пространстве особенно важны чувствительные волоски и другие органы чувств.
</a:t>
            </a:r>
            <a:endParaRPr lang="en-US" sz="1011" dirty="0"/>
          </a:p>
        </p:txBody>
      </p:sp>
      <p:sp>
        <p:nvSpPr>
          <p:cNvPr id="15" name="Text 5"/>
          <p:cNvSpPr txBox="1"/>
          <p:nvPr/>
        </p:nvSpPr>
        <p:spPr>
          <a:xfrm>
            <a:off x="5094800" y="3548751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скелет образован плотной хитиновой оболочкой. Она защищает тело от повреждений и уменьшает потерю влаги, что особенно важно для животных, живущих вне воды.
</a:t>
            </a:r>
            <a:endParaRPr lang="en-US" sz="1102" dirty="0"/>
          </a:p>
        </p:txBody>
      </p:sp>
      <p:sp>
        <p:nvSpPr>
          <p:cNvPr id="16" name="Text 6"/>
          <p:cNvSpPr txBox="1"/>
          <p:nvPr/>
        </p:nvSpPr>
        <p:spPr>
          <a:xfrm>
            <a:off x="5094800" y="4237808"/>
            <a:ext cx="37932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Хелицеры и ногощупальца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ног, на головогруди есть ротовые придатки: хелицеры и ногощупальца. У пауков также развиты паутинные железы, а у некоторых видов встречаются ядовитые железы.
</a:t>
            </a:r>
            <a:endParaRPr lang="en-US" sz="11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паукообразных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есть свои характерные признаки строения, питания и образа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 и способу питания группы легко отличить друг от друга, хотя все они относятся к паукообразным.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по зоологии о классах членистоногих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как самые известные хищники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охота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питаются насекомыми и другими мелкими беспозвоночными. Одни ждут добычу в засаде, другие быстро подкрадываются к ней, используя скорость, точность и чувствительные органы.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описано около 50 тысяч видов пауков. Они встречаются почти везде, где есть подходящие условия, от лесной подстилки до домов и садов.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сокращают численность мух, комаров, тлей и других вредителей. Благодаря этому они помогают сохранять здоровье экосистем и уменьшают число насекомых рядом с человеком.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занимают важное место в пищевых цепях. Они не только ловят добычу, но и сами становятся пищей для птиц, ящериц и некоторых млекопитающих.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основных групп паукообразных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по числу видов особенно выделяются клещи и пауки. Скорпионы и сенокосцы значительно уступают им по разнообразию.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очень неоднородны: две группы составляют основную часть видового богатства, а две другие остаются сравнительно немногочисленными.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зоологии; приблизительное соотношение групп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82" y="2088061"/>
            <a:ext cx="669638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пауки охотятся и используют паутину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Ловчие сети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пауки плетут сети, в которые попадает добыча. Форма паутины зависит от вида и помогает ловить насекомых в подходящих условиях среды.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без сети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пауки не ждут жертву в сети, а подкрадываются к ней или догоняют её. Такой способ особенно важен там, где строить ловушку неудобно.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материал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Паучий шелк очень лёгкий, эластичный и прочный. Благодаря этим свойствам пауки используют его не только для охоты, но и для укрытий и защитных коконов.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и 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помогает паукам расселяться по воздуху на длинные расстояния. Ею также закрепляют яйца, защищают потомство и делают временные убежища.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паука от яйца до взрослой особи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развития паука без стадии куколки.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9827" y="1042525"/>
            <a:ext cx="2919314" cy="225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охотник пустынь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 днём прячется под камнями, в норах и других укрытиях, а активнее становится ночью. Такой образ жизни помогает ему избегать жары и сохранять влагу в сухом климате.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силуэт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группу легко узнать по крупным клешням и длинному хвосту, который заканчивается изогнутым жалом. Именно эти признаки делают скорпионов одними из самых заметных паукообразных.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 и осторожность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 скорпиона нужен для защиты и добычи пищи, но его опасность зависит от вида. У многих скорпионов он слабее, чем принято думать, хотя осторожность при встрече всё равно необходима.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Скорпионы: древняя и узнаваемая группа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Клещи: маленькие, но очень важные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очень малы, поэтому их часто не замечают. Они встречаются в почве, лесной подстилке, на растениях, а также на теле животных и человека.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клещей есть паразиты, хищники и виды, питающиеся органическими остатками. Такое разнообразие помогает им жить в самых разных условиях и занимать множество экологических ниш.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клещи переносят опасные инфекции. Поэтому их изучают не только зоологи, но и врачи, а также специалисты по санитарии и защите здоровья людей.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клещи участвуют в разложении органических веществ. Благодаря им остатки растений и животных быстрее превращаются в вещества, нужные для плодородия почвы.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вред паукообразных для человека и природы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по-разному влияют на экосистемы и на жизнь человека: одни виды полезны, другие требуют осторожности.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одновременно помогают сохранять природное равновесие и могут быть опасны, поэтому их значение зависит от конкретного вида.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зоологии; данные о роли паукообразных в экосистемах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в пищевых цепях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занимают промежуточное положение: сами охотятся на мелких животных и одновременно служат добычей для более крупных хищников.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цепи видно, что паукообразные передают энергию вверх по экосистеме и сдерживают рост численности насекомых.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пищевых связей в наземных экосистемах, школьная биология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напоминает, насколько хорошо их строение приспособлено к жизни на суше и к активной охоте.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зоологии: строение паукообразных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ходильных ног помогают паукообразным быстро передвигаться, удерживаться на поверхности и эффективно ловить добычу.
</a:t>
            </a:r>
            <a:endParaRPr lang="en-US" sz="1510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и другие часто путаемые формы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065300" y="148155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Похожи, но не одинаковы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действительно напоминают пауков длинными ногами, однако их тело выглядит более цельным, без выраженного сужения между отделами.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5065300" y="2642267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жизнь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 плетут ловчие сети и собирают пищу иначе: поедают мелких животных, грибы и растительные остатки, чаще держась влажных укрытий.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065300" y="380298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животного очень длинные ноги, это еще не значит, что перед нами паук; важнее посмотреть на форму тела, ротовые органы и способ питания.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паукообразные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наблюдается там, где есть укрытия и меньше риск высыхания: в почве, пустынях и под камнями.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показывает их приспособленность к наземной жизни и зависимость от защиты от влаги и света.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местам обитания паукообразных, школьная биология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708" y="1300556"/>
            <a:ext cx="409545" cy="4680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46054" y="1584846"/>
            <a:ext cx="350993" cy="4679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изучает и использует паукообразных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в 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некоторых пауков и скорпионов изучают как источник веществ для лекарств и биологических препаратов. Это помогает искать новые способы воздействия на клетки и нервную систему.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науке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служат объектами исследований в зоологии, экологии и сельском хозяйстве. По ним удобно изучать строение членистоногих, поведение хищников и их роль в природе.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особенно важны для медицины и санитарии, потому что некоторые виды переносят инфекции. Их изучение помогает предупреждать болезни и объяснять правила профилактики.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Паучий шелк привлекает ученых своей прочностью, легкостью и гибкостью. Его свойства интересны для бионики и материаловедения, где ищут прочные, но легкие решения.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паукообразного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внешних признаках и особенностях строения животных.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 встрече с паукообразными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Замечена находка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увидели незнакомого паука, клеща или скорпиона, не берите его в руки и не пытайтесь ловить. Лучше спокойно отойти и сообщить взрослым.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 из леса, парка или высокой травы, осмотрите одежду и кожу. Особое внимание нужны шея, подмышки, область за ушами и ноги.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укус или клещ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укусе, необычном покраснении или обнаружении клеща нужно сразу сказать взрослым. Нельзя выдавливать насекомое или обрабатывать место без помощи.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за помощью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тревожных признаках следует обратиться к врачу. В природе важно не разрушать коконы, гнезда и укрытия животных, чтобы не навредить им.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разнообразие паукообразных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ограничивают численность насекомых и других мелких животных, помогая сохранять устойчивость экосистем и не допускать резкого роста вредителей.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пищевых цепях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исчезают даже отдельные виды, нарушаются привычные связи между хищниками и добычей. Это может повлиять на птиц, ящериц и других животных.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паукообразных показывает, как по-разному животные умеют жить на суше: в пустынях, лесах, почве и рядом с человеком.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виды не исчезали, важно беречь природные укрытия, не разрушать почву и не уничтожать места, где животные находят пищу и защиту.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Паукообразные: маленькие, но очень важные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 — древняя и разнообразная группа животных, которые по-разному влияют на природу и человека. Их изучение помогает лучше понимать экосистемы и вести себя в них безопасно.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2026-06-01T10:56:42Z</dcterms:created>
  <dcterms:modified xsi:type="dcterms:W3CDTF">2026-06-01T10:56:42Z</dcterms:modified>
</cp:coreProperties>
</file>