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нуклеиновые кислоты: молекулярная основа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6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нуклеиновые кислоты определяют строение, функции и наследственность живых систем.
</a:t>
            </a:r>
            <a:endParaRPr lang="en-US" sz="352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молекулы жизни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участвуют в работе клеток, а ДНК и РНК хранят и реализуют наследственную информацию. Их изучение помогает понять, как биология, химия и медицина объясняют устройство организма на молекулярном уровне.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 — мономеры белков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аминокислота имеет одинаковый «каркас»: аминогруппу, карбоксильную группу, атом водорода и радикал R. Именно радикал определяет различия между аминокислотами и свойства будущего белка.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соединяются между собой пептидными связями, образуя длинную полипептидную цепь. Последовательность звеньев в цепи не случайна: она задаёт дальнейшее свёртывание молекулы.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стандартных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большинства живых организмов используется 20 стандартных аминокислот. Разные сочетания этих мономеров позволяют клетке строить тысячи белков с уникальными функциями.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числе исходных мономеров комбинации могут быть чрезвычайно разнообразными. Поэтому белки различаются по форме, устойчивости, растворимости и биологической роли.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белковой молекулы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отражает более сложную пространственную организацию молекулы и расширяет её функциональные возможности.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структуры повышает специализацию белка: от последовательности аминокислот к многосубъединичным комплексам.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общепринятой классификации уровней организации белков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белка определяет его работу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комплементарность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7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белка определяет, с какими молекулами он может взаимодействовать. Если пространственная конфигурация не совпадает с объектом связывания, функция белка не реализуется.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 фермента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ферментов есть активный центр — участок, где происходит связывание субстрата и превращение его в продукт. Именно строение этого участка делает реакцию избирательной.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Нагревание, изменение pH или действие спирта нарушают слабые связи, удерживающие структуру белка. В результате он теряет нативную форму и часто перестаёт работать.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белка яйца при варке хорошо показывает, что изменение структуры необратимо меняет свойства вещества. Белок становится плотным и уже не выполняет прежнюю функцию.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392490"/>
            <a:ext cx="4007700" cy="9606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белков в организме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белки выполняют в организме человека специализированные задачи, но вместе обеспечивают жизнедеятельность клеток и 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класс биополимеров объединяет несходные задачи: от механической прочности до регуляции, транспорта и иммунной защиты.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общеизвестные примеры белков человека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аминокислот образуется белок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генетической информации к функциональной молекуле в клетке.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 — мономеры нуклеиновых кислот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ДНК присутствуют аденин, тимин, гуанин и цитозин; в РНК вместо тимина встречается урацил. Именно порядок оснований образует код наследственной информации.
</a:t>
            </a:r>
            <a:endParaRPr lang="en-US" sz="1112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ДНК сахаром служит дезоксирибоза, а в РНК — рибоза. Различие в сахаре влияет на свойства молекул и помогает разделить их функции в клетке.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 включает сахар, фосфатный остаток и азотистое основание. Такое строение делает его универсальным строительным блоком ДНК и РНК и позволяет выстраивать длинные информационные цепи.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 и правило комплементарности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представляет собой две закрученные цепи, расположенные антипараллельно. Такая организация повышает устойчивость молекулы и создаёт основу для точного считывания наследственной информации.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Парное соединение оснований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соединяются строго по правилу комплементарности: аденин — с тимином, гуанин — с цитозином. Это соответствие лежит в основе точного копирования ДНК.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комплементарными основаниями образуются водородные связи. Они достаточно прочны для стабилизации двойной спирали, но позволяют цепям расходиться при репликации и транскрипции.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РНК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молекулы построены из нуклеотидов, но различаются сахаром, основанием и типичной организацией цепи.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лучше приспособлена к хранению информации, а РНК — к её передаче и использованию в синтезе белка.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общепринятые различия ДНК и РНК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РНК и их роль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РНК работают как единая система, обеспечивая перенос, распознавание и сборку аминокислот в клетке.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 ДНК не используется напрямую: её последовательно передают мРНК, тРНК и рРНК, обеспечивая точный синтез белка.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тема о строении и функциях РНК.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белку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реализация наследственной информации в клетке.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нуклеотида образуют один кодон.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Триплетная запись делает возможным точное считывание наследственной информации и объясняет, как последовательность нуклеотидов задаёт аминокислоту.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генетический код и его свойства.
</a:t>
            </a:r>
            <a:endParaRPr lang="en-US" sz="10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ДНК в клетке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делает молекулу компактнее и одновременно помогает клетке управлять доступом к генам.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ДНК решает две задачи: экономит пространство ядра и защищает наследственный материал от повреждений.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биологии; обобщение уровней организации ДНК.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гена, белка и признака организма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цепочке ДНК даже небольшая замена нуклеотида способна изменить кодон и порядок аминокислот в белке. Иногда это почти незаметно, а иногда белок теряет форму и уже не выполняет свою функцию, что отражается на признаке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буква меняет результат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 задаёт строение белка, то именно белок становится посредником между наследственностью и внешним проявлением признака. Поэтому цвет глаз, свойства ферментов или работа гемоглобина зависят не только от ДНК, но и от того, как клетка использует записанную в ней информацию.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наследования к особенностям организма
</a:t>
            </a:r>
            <a:endParaRPr lang="en-US" sz="13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80126"/>
            <a:ext cx="4007700" cy="15853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белков и нуклеиновых кислот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веществ относятся к биополимерам, но различаются мономерами, составом и биологической ролью.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нуклеиновые кислоты построены по разным принципам, но вместе обеспечивают жизнь клетки: одни выполняют работу, другие хранят её программу.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сравнение биополимеров клетки.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550" y="1525085"/>
            <a:ext cx="267600" cy="214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2575" y="1498325"/>
            <a:ext cx="267600" cy="26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444" y="1484375"/>
            <a:ext cx="258563" cy="295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04700" y="1498325"/>
            <a:ext cx="267600" cy="267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1375" y="1498325"/>
            <a:ext cx="267600" cy="2676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2292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белков и нуклеиновых кислот в жизни человека
</a:t>
            </a:r>
            <a:endParaRPr lang="en-US" sz="2600" dirty="0"/>
          </a:p>
        </p:txBody>
      </p:sp>
      <p:sp>
        <p:nvSpPr>
          <p:cNvPr id="17" name="Text 3"/>
          <p:cNvSpPr txBox="1"/>
          <p:nvPr/>
        </p:nvSpPr>
        <p:spPr>
          <a:xfrm>
            <a:off x="736212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криминалистика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биополимеров применяют для отбора ценных признаков у организмов и для точной идентификации человека по генетическому материалу.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5761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 биотехнология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анализа ДНК и РНК помогают обнаруживать малые количества генетического материала, что важно в лабораторной диагностике и исследовательской работе.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76550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болезней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используют для выявления мутаций, уточнения диагноза и оценки риска наследственных нарушений у пациента и его семьи.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194827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обмена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пищеварение и обмен веществ, поэтому без белков организм не смог бы быстро получать энергию и синтезировать нужные соединения.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1149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ткани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поступают с пищей и служат материалом для роста, восстановления тканей и поддержания структуры клеток во всех органах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повреждении биополимеров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могут возникать на разных уровнях: от потери активности ферментов до ошибок в передаче генетической программы.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сохраняется структура биополимера, тем стабильнее работа клетки; повреждения быстро отражаются на обмене веществ и развитии.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биологии; качественное сравнение последствий повреждений биополимеров.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использует информацию ДНК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биологии: путь реализации генной информации и регуляция её работы.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работу клетки, а нуклеиновые кислоты задают программу этой работы. Понимание связи между строением, наследственностью и функцией помогает объяснить развитие, мутации и многие задачи современной медицины.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определяет информацию, а информация — жизнь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2026-05-29T07:52:48Z</dcterms:created>
  <dcterms:modified xsi:type="dcterms:W3CDTF">2026-05-29T07:52:48Z</dcterms:modified>
</cp:coreProperties>
</file>