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бактерии вызывают серьёзные инфекции, угрожающие здоровью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бактерии — возбудители опасных заболеваний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инфекции: вчера и сегодня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бактерии вызывали эпидемии с огромными потерями. Сегодня опасность выросла из-за устойчивых штаммов, требующих внимания общества и медицины.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бактерий и их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микроорганизмы размером от 0,5 до 10 микрометров, обладают простой структурой без ядра.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форму и защищает бактерию, обеспечивая устойчивость к внешним воздействиям.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у бактерий есть жгутики или ворсинки, помогающие им активно перемещаться в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размножаются делением, способны выживать в разнообразных условиях, включая экстремальные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бактериальных инфекций
</a:t>
            </a:r>
            <a:endParaRPr lang="en-US" sz="2633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вызывающие туберкулёз, распространяются через капли при кашле и чихании. Это облегчает быстрое заражение в тесных помещениях.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больными животными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язва передаётся при соприкосновении с инфицированными животными и их продуктами, что особенно опасно для людей, работающих с животными.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 и пищевые инфекции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Сальмонеллёз возникает при употреблении сырого или плохо термически обработанного мяса, яиц и молочных продуктов, заражённых бактериями.
</a:t>
            </a:r>
            <a:endParaRPr lang="en-US" sz="1069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как источник инфекции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 передаётся через питьевую воду с бактериями. Недостаток санитарии приводит к массовым вспышкам заболевания в неблагополучных регионах.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поражает лёгкие и другие органы, передаётся воздушно-капельным способом и требует длительного лечения.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миллионов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случаев заболевания регистрируют ежегодно во всём мире, что подчёркивает серьёзность проблемы.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Вызывается бактерией Yersinia pestis, наиболее известна бубонная форма с воспалением лимфоузлов (бубоны).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Чума: разрушительные эпидемии прошлого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чума унесла около 25 миллионов жизней в Европе, получив название «Чёрная смерть».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переносчики — крысы и блохи; болезнь быстро распространяется, вызывая высокую смертность при отсутствии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Холера: угроза от воды и пищи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Vibrio cholerae заражает человека через загрязнённую воду и нерегулярно обработанные продукты питания.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вызывает сильную диарею, что ведёт к быстрому обезвоживанию и угрожает жизни без срочной помощи.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вспышки холеры происходят в регионах с низким уровнем санитарии и отсутствием чистой питьевой воды.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лечения смертность может достигать 50%, поэтому профилактика и быстрое реагирование крайне важны.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Сальмонеллёз и бактериальные пищевые отравления
</a:t>
            </a:r>
            <a:endParaRPr lang="en-US" sz="250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через пищу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Salmonella чаще проникают в организм через мясо, яйца и молочные продукты, которые неправильно обработаны или хранились.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гигиены в профилактике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санитарных норм и тщательная термическая обработка продуктов помогают существенно снизить риск заражения бактериями.
</a:t>
            </a:r>
            <a:endParaRPr lang="en-US" sz="130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Симптоматика отравлений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сальмонеллёзе появляются тошнота, рвота, диарея и высокая температура, что требует своевременного медицинского вмешательства.
</a:t>
            </a:r>
            <a:endParaRPr lang="en-US" sz="13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Сальмонеллёз лидирует по числу случаев заболеваний, при этом чума встречается очень редко в современной эпохе.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Роспотребнадзор,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распространённых бактериальных заболеваний (диаграмма)
</a:t>
            </a:r>
            <a:endParaRPr lang="en-US" sz="162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бактерии представляют разные риски, требуя целенаправленных мер профилактики и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Bacillus anthracis образует споры, которые сохраняются в почве десятилетиями, что обеспечивает её продолжительную опасность.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язва: природа и применение как биологического оружия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возможно при контакте с инфицированными животными, шкурами или мясом, а также при вдыхании спор бактерий.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язва известна также применением в качестве биологического оружия из-за высокой стойкости и смертельного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медицины в борьбе с бактериями
</a:t>
            </a:r>
            <a:endParaRPr lang="en-US" sz="237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пенициллина: начало эры антибиотиков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в 1928 году обнаружил пенициллин, первый антибиотик, способный эффективно бороться с бактериальными инфекциями. Это открытие изменило медицину, спасая миллионы жизней по всему миру.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и санитарные 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туберкулёза и других болезней помогла уменьшить заболеваемость. Параллельно внедрение санитарных норм и очистки воды улучшило общее состояние здоровья населения.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широкого спектра антибиотиков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пенициллина были созданы такие препараты, как стрептомицин и тетрациклин. Эти лекарства позволили лечить разнообразные инфекции и существенно снизили смертность от бактериальных заболеваний.
</a:t>
            </a:r>
            <a:endParaRPr lang="en-US" sz="10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 чрезмерное применение антибиотиков способствует появлению устойчивых штаммов бактерий. Это вызывает серьёзные сложности в лечении инфекций по всему миру.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700 000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ежегодно умирает из-за инфекций, которые не поддаются антибиотикам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700542"/>
            <a:ext cx="4821300" cy="21837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симптомы, последствия, методы лечения и пути передачи четырёх опасных бактериальных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имеют различные симптомы и пути передачи; эффективность лечения зависит от своевременного доступа к медикаментам.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бактериальных болезней
</a:t>
            </a:r>
            <a:endParaRPr lang="en-US" sz="277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Роспотребнадзор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против бактериальных инфекций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туберкулёза, дифтерии и других инфекций создаёт иммунитет, значительно снижая риск заболевания в населении.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и соблюдение личной гигиены предотвращают проникновение бактерий в организм и ограничивают их распространение.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термическая обработка мяса, яиц и других продуктов уничтожает патогенные бактерии, снижая риск пищевых отравлений.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фильтрованной и чистой питьевой воды, а также соблюдение санитарных норм в общественных местах – важные меры 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эпидемия холеры на Гаити в 2010 году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вспышки и её причины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землетрясения 2010 года на Гаити возник масштабный эпидемический очаг холеры. Основной источник инфекции — загрязнённая питьевая вода, что привело к десяткам тысяч заболевших и жертвам.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остановке распространения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с эпидемией были организованы поставки чистой воды, санитарные кордоны, а также мобильные медицинские пункты. Эти меры помогли снизить распространение заболевания и оказание помощи пострадавшим.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заражения пищевыми бактериями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заражённой пищи к проявлению болезни и вмешательству врача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и уничтожает вредоносные бактерии, предотвращая развитие инфекций и поддерживая здоровье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— естественная защита от бактерий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перенесённые инфекции формируют долгосрочный иммунитет, уменьшая вероятность повторного заболевания.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такие как микобактерии туберкулёза, умеют скрываться от иммунитета, что усложняет лечение и требует особого внимания.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разработки в борьбе с бактериями
</a:t>
            </a:r>
            <a:endParaRPr lang="en-US" sz="2335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новые антибиотики, направленные на устойчивые штаммы бактерий, чтобы эффективно бороться с резистентными инфекциями.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Фаготерапия использует вирусы-бактериофаги для избирательного уничтожения бактериальных патогенов без вреда для человека.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применяются для восстановления полезной микрофлоры после антибиотикотерапии, способствуя быстрому выздоровлению.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исследуются для модификации бактерий и повышения эффективности существующих методов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поддержание чистоты на кухне значительно снижают риск распространения бактериальных инфекций.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гигиены и личной ответственности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 лекарств предотвращает развитие резистентных штаммов и обеспечивает эффективность лечения.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помогают формировать у окружающих понимание важности профилактики и поддержания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бактерий и методов защиты помогает предотвращать заболевания. Вакцинация, гигиена и научный прогресс создают надежный щит против угрозы, укрепляя здоровье каждого человека и всего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бактериях — основа здоровья общества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2026-05-08T01:28:47Z</dcterms:created>
  <dcterms:modified xsi:type="dcterms:W3CDTF">2026-05-08T01:28:47Z</dcterms:modified>
</cp:coreProperties>
</file>