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растительного мира Земли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390 тысяч видов растений формируют основу жизни на нашей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и значение растений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 ведётся с древних времён. Растения сформировали атмосферу Земли и лежат в основе сельского хозяйства и медицины. Покрытосеменные – основная группа с богатым разнообразием.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плауны и хвощи — древние виды, преимущественно обитают во влажных и тенистых местах с низкой высотой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сосудистые растения, размножающиеся спорами, встречаются в тропиках и умеренных широтах преимущественно в тенистых лесах.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деревья и кустарники с открытыми семенами, широко распространены в суровых климатах, включая северные леса России и Канады.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наиболее разнообразная группа с цветами и плодами, включает как травы, так и крупные деревья, доминируют во всех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деревья являются важными компонентами европейских и североамериканских лесов. Их плоды и древесина имеют большое хозяйственное значение и поддерживают экосистемы.
</a:t>
            </a:r>
            <a:endParaRPr lang="en-US" sz="109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берёза и клён — символы лесов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Однодольные, например злаки и тюльпаны, отличаются одним семядолем и линейными листьями. Двудольные, как роза или фасоль, имеют две семядоли и сложную структуру листьев.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однодольных и двудольных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опыляются насекомыми, птицами или ветром. Эти растения обеспечивают значительную часть продовольствия и сырья в сельском хозяйстве.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агрокультура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видов и роль
</a:t>
            </a:r>
            <a:endParaRPr lang="en-US" sz="19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характеристики и естественная среда
</a:t>
            </a:r>
            <a:endParaRPr lang="en-US" sz="197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 размножаются семенами, расположенными на открытых чешуйках шишек, что отличает их от покрытосеменных с закрытыми плодами.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преобладают в холодных и горных регионах, таких как таёжные леса России и Канады, а их древесина широко применяется в строительстве и бумажной 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Мхи, включая сфагнум, появились более 400 миллионов лет назад и играют ключевую роль в удержании влаги и формировании плодородных почв.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Папоротники размножаются спорами и распространены в тенистых подлесках, а также в тропических и умеренных зонах, где создают важные экосистемные ниши.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папоротники: древние растения на Земле
</a:t>
            </a:r>
            <a:endParaRPr lang="en-US" sz="22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тропические леса Амазонки обеспечивают до 20% мирового атмосферного кислорода за счёт интенсивного фотосинтеза и богатой растительности.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Амазонскими лесами
</a:t>
            </a:r>
            <a:endParaRPr lang="en-US" sz="1378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кислородном цикле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и морская флора генерируют около половины кислорода планеты, сочетая свои функции с наземными растениями в глобальном круговороте.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кислород: важность фотосинтеза
</a:t>
            </a:r>
            <a:endParaRPr lang="en-US" sz="20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покрыта лишь мхами и лишайниками, тогда как тропические леса Южной Америки — одни из крупнейших в мире.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растительного покрова по континентам
</a:t>
            </a:r>
            <a:endParaRPr lang="en-US" sz="238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Северная Америка доминируют по площади лесов, что влияет на глобальный климат и биоразнообразие.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 создают среду обитания для множества животных, включая птиц и млекопитающих, обеспечивая пищу и укрытие.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Основные сельскохозяйственные культуры, такие как пшеница, рис и картофель, составляют свыше половины рациона питания людей в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Лекарственные растения заложили основу для получения большинства современных медицинских препаратов и являются источником новых лекарств.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растений для животных 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предотвращают эрозию почв благодаря сети корней, укрепляющей грунт и уменьшающей размывание водой и ветром.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услуги растительного мира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водный баланс, участвуя в круговороте воды и сохраняя влагу в экосистемах для устойчивости климата.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зелёные насаждения поглощают углекислый газ, сокращая парниковый эффект и способствуя снижению глобального потепления.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 городах создают благоприятный микроклимат, снижая температуру и улучшая качество воздуха для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значение для экосистем океанов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кислородном обмене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обитают в морях и пресных водоёмах по всему миру. Они отвечают за производство около половины кислорода на планете, что делает их жизненно важными для атмосферы Земли.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экологической функции, водоросли применяют в пищевой промышленности, косметике и производстве агар-агара, служащего загустителем и желирующим веществом.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пищевые культуры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Продовольственная и сельскохозяйственная организация ООН (ФАО)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мировую урожайность основных культур и их географическое распространение, что помогает понять глобальные сельскохозяйственные предпочтения.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объёму урожая, а рис является основной культурой Азии, что отражает региональные сельскохозяйственные особенности.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способны накапливать воду в своих тканях, что помогает выживать в условиях длительной засухи. Эти растения эффективно сохраняют влагу в жарком климате.
</a:t>
            </a:r>
            <a:endParaRPr lang="en-US" sz="119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в суккулентах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обитающие в Арктике, переносят экстремально низкие температуры благодаря выработке специфических белков, предотвращающих замерзание клеток. Это уникальная адаптация к суровым условиям.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арктических мхов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используют деревья как опору для роста к свету в густых лесах, а мангровые растения приспособились к жизни в солёной воде прибрежных зон, обеспечивая экосистемную стабильность.
</a:t>
            </a:r>
            <a:endParaRPr lang="en-US" sz="107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 мангры в тропиках
</a:t>
            </a:r>
            <a:endParaRPr lang="en-US" sz="151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в экстремальных условиях
</a:t>
            </a:r>
            <a:endParaRPr lang="en-US" sz="19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650 видов растений занесены в Красную книгу, что отражает их уязвимость и необходимость охраны для сохранения биологического 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вырубку лесов, загрязнение окружающей среды и сбор для декоративных целей, что ведёт к сокращению численности редких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дополнительно усложняет условия их существования, требуя комплексных мер по сохранению и восстановлению природных площадей.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растительный мир
</a:t>
            </a:r>
            <a:endParaRPr lang="en-US" sz="228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1900–1950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расширение сельского хозяйства активизировали вырубку лесов, что повлекло значительное сокращение природных площадей.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1970–2000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урбанизация и загрязнение стали привычными факторами, наносящими вред флоре и вызывающими утрату биологического разнообразия.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сохранять природу через защитные зоны и международные соглашения сочетаются с продолжающимся давлением на экосистемы из-за развития и инвазивных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создаются для охраны редких и уникальных видов, способствуя поддержанию экологического баланса в регионах с высокой биологической значимостью.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 законы обеспечивают массовую посадку деревьев и предотвращают нелегальный сбор растений, что помогает восстанавливать степи, леса и болота.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воспроизводства растения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создавать растения с улучшенной устойчивостью к вредителям и заболеваниям, повышая урожайность. Пример — генно-модифицированная кукуруза, широко используемая в сельском хозяйстве.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в селекции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и городское земледелие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позволяют выращивать растения в многоэтажных конструкциях, экономя пространство и воду. Такие технологии делают свежие продукты доступными круглый год даже в городских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ботанике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 будущего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производстве альтернативных источников энергии, таких как биотопливо и биогаз, способствуя снижению зависимости от ископаемых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биоразнообразия важно для разработки новых лекарств и адаптации человечества к климатическим изменениям и обеспечению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растительного мира Земли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на планете, обеспечивающая кислород, пищу и лекарства. Их охрана и разумное использование требуют скоординированных международных усилий ради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2026-05-08T15:15:39Z</dcterms:created>
  <dcterms:modified xsi:type="dcterms:W3CDTF">2026-05-08T15:15:39Z</dcterms:modified>
</cp:coreProperties>
</file>