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полуостров и Реконкиста: общее представление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Пиренейский полуостров — место столкновения культур и религий.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исторический контекст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полуостров на юго-западе Европы граничил с Атлантикой, Средиземным морем и Францией. Он был домом для кельтов, иберийцев, римлян и вестготов, пока в 711 году мусульманское завоевание не изменило его судьбу.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Мусульманское завоевание: арабы и берберы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Кордова стала центром власти, а к середине VIII века под властью Омейядов возник Кордовский эмират, задав динамику культурного и экономического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Исламское господство влияло на социальную структуру и ремёсла, способствуя расцвету науки и торговли в регионе.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711 году армия арабов и берберов пересекла Гибралтарский пролив и победила вестготов, открыв путь исламскому владычеству на полуострове.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Кордовский халифат: вершина могущества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Абд ар-Рахман III и провозглашение халифата
</a:t>
            </a:r>
            <a:pPr algn="ctr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929 году Абд ар-Рахман III объявил себя халифом, что укрепило политическую независимость Кордовы и расширило её влияние в Европе и Африке.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Кордова — крупнейший культурный центр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передовой медициной и науками, а богатые библиотеки хранили тысячи рукописей, привлекая учёных со всего мира.
</a:t>
            </a:r>
            <a:endParaRPr lang="en-US" sz="110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терпимость и сосуществование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Мусульмане, христиане и иудеи проживали рядом, что способствовало обмену идеями и развитию культурной жизни халфата.
</a:t>
            </a:r>
            <a:endParaRPr lang="en-US" sz="11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Тайфы: раздробленность и борьба за власть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1031 год — распад Кордовского халифата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разделился на множество независимых небольших государств — тайф, во главе которых стояли местные правители.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конфликты между тайфами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тайф враждовали за территорию и влияние, ослабляя исламское единство на полуострове.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культурный подъем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раздробленность, Севилья, Гранада и Сарагоса оставались крупными центрами торговли и искусства.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христианских королевств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тайф способствовала продвижению христианских войск в рамках процесса Реконкисты.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христианских королевств на севере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Астурия — начало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Основанное на севере, Астурия стала оплотом сопротивления мусульманам после победы при Ковадонге в 722 году, положив начало формированию христианской государственности.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Леон — расширение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выросло из Астурии и превратилось в ведущую силу, распространяя христианское влияние на юг и играя важную роль в Реконкисте.
</a:t>
            </a:r>
            <a:endParaRPr lang="en-US" sz="1213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Наварра и Арагон — укрепление позиций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Наварра сохранила независимость, а Арагон развивался как морское королевство, оба играли важную роль в христианском сопротивлении.
</a:t>
            </a:r>
            <a:endParaRPr lang="en-US" sz="13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Астурия и Леон: начало христианского сопротивления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Астурия возникло после победы при Ковадонге в 722 году и стало первым ударом по мусульманской власти на полуострове.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Леон, как наследник Астурии, расширял свои территории и усиливал христианское присутствие на северо-западе Пиренеев.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Овьедо служил религиозным центром в Астурии, а Леон — политическим и культурным ядром королевства.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заложили основы для дальнейших объединений и успеха Реконкисты в последующие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Кастилия: главная сила Реконкисты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Кастилия, возникшая как часть Леона, к IX веку стала самостоятельным королевством и лидером христианского отвоевания на Пиренейском полуострове.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Толедо в 1085 году укрепил позиции Кастилии, а многочисленные замки символизировали постоянную вооружённую борьбу с мусульманами.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Наварра: баланс между союзами и независимостью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Наварра располагалась в гористом регионе с центром в Памплоне, что обеспечивало естественную защиту и возможность сохранять независимость.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часто балансировало между союзами и противостоянием с Кастилией и Францией, сохраняя при этом собственные традиции.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система самоуправления и местные обычаи помогли Наварре сохранить культурную идентичность несмотря на внешнее давление.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Арагон: морская торговая держава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Арагон сформировался в X веке и быстро превратился в сильную морскую силу с развитой торговлей и военно-морским флотом.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 Каталонией в 1137 году усилил королевство, расширив его влияние на Средиземное море и позволив контролировать важные порты.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важными центрами стали Сарагоса и Барселона, где сосредоточились политическая и экономическая власть королевства.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 Арагоне сочеталась с сильной коммерческой деятельностью, обеспечивая богатство и устойчивость государства.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Каталония: автономия и вклад в развитие региона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самостоятельность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Каталония обладала собственной системой управления и законодательными обычаями, существенно отличавшимися от других частей Арагонской короны.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Каталонский язык и уникальные культурные традиции играли ключевую роль в формировании региональной идентичности на протяжении всего Средневековья.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 — торговый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порт Каталонии, Барселона, был важнейшим узлом морской торговли в Средиземноморье и местом встречи разнообразных культур.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Межрегиональные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Каталония активно сотрудничала с другими средиземноморскими государствами, что способствовало развитию торговли и культурному обмену.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774 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длился процесс возвращения христианских земель на Пиренейском полуострове, сформировав современную Испанию.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Средневековой Испании
</a:t>
            </a:r>
            <a:endParaRPr lang="en-US" sz="1008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началась в начале VIII века и завершилась в конце XV, изменив политическую карту и религиозный ландшафт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Реконкисты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396607" y="1840735"/>
            <a:ext cx="2147189" cy="7953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1236 год — завоевание Кордовы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 захватила один из главных культурных центров мусульманской Испании, что стало шагом к завершению Реконкисты.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686942" y="1840735"/>
            <a:ext cx="2147188" cy="7953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1085 год — захват Толедо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войска Кастилии под командованием Альфонсо VI завоевали важный город Толедо, укрепив своё влияние в центре полуострова.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6106273" y="1840735"/>
            <a:ext cx="2147189" cy="7953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 — падение Гранады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мусульманское государство на Пиренейском полуострове пало под натиском Католических монархов, завершив Реконкисту.
</a:t>
            </a:r>
            <a:endParaRPr lang="en-US" sz="1166" dirty="0"/>
          </a:p>
        </p:txBody>
      </p:sp>
      <p:sp>
        <p:nvSpPr>
          <p:cNvPr id="14" name="Text 5"/>
          <p:cNvSpPr txBox="1"/>
          <p:nvPr/>
        </p:nvSpPr>
        <p:spPr>
          <a:xfrm>
            <a:off x="1668774" y="3348278"/>
            <a:ext cx="2147189" cy="7953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1212 год — битва при Лас-Навас-де-Толоса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сражение, где объединённые армии христиан победили могущественных мусульманских альмохадов, открыв путь на юг.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4651330" y="3322173"/>
            <a:ext cx="2147188" cy="7953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1248 год — захват Севильи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Кастильцы взяли Севилью, второй по значимости город, что существенно ослабило мусульманское присутствие на полуострове.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Лас-Навас-де-Толоса и её 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1212 году христианская коалиция разгромила армию альмохадов, что существенно ослабило мусульманское давление на Пиренейский полуостров. Это событие стало переломным в процессе Реконкисты.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началось быстрое расширение христианских территорий к югу. Ускорился интеграционный процесс, способствовавший распространению европейских политических и культурных норм.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общество в Средние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христианских крестьян на освобождённые земли стимулировала развитие сельского хозяйства и населяло новые поселения.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ремёсла активно развивались, превращаясь в центры торговли и производства различных товаров и орудий труда.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и еврейские общины играли важную роль в экономике, продолжая заниматься ремеслом и торговлей, несмотря на изменения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культура Средневековой Испании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Алькасар в Сеговии: символ крепости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замок сочетает романский и мавританский стили, отражая смешение культур. Его мощные стены и башни демонстрируют военную мощь и инженерное искусство Средневековья.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в Бургосе: готическое великолепие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славится величественной архитектурой и изысканным убранством. Здесь видны как традиционные европейские готические формы, так и элементы, заимствованные у исламского искусства.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Альгамбра в Гранаде: шедевр мавританского зодчества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дворцовый комплекс с изящной резьбой и узорчатой плиткой представляет высшую точку мусульманской архитектуры и культуры Пиренейского полуострова.
</a:t>
            </a:r>
            <a:endParaRPr lang="en-US" sz="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Кастилии и Арагона: путь к единой Испании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Изабеллы Кастильской и Фердинанда Арагонского объединил два мощных королевства, создав политическую основу для единого испанского государства.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объединение способствовало укреплению монархии и позволило Испании начать эпоху Великих географических открытий, расширяя своё влияние в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ключевой датой окончания мусульманского присутствия на Пиренейском полуострове и начала нового этапа в истории Испании.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Католических монархов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последний мавританский аль-Андарис сдал Гранаду, положив конец почти восьмисотлетнему процессу Реконкисты.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Реконкисты для Испании и 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доминирующей религией, что повлияло на культурное и социальное единство Испании и соседних стран.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и художественные традиции мусульман продержались в испанской культуре, стимулируя дальнейшие открытия и обмен идеями.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централизованной монархии способствовало развитию национальных государств и изменению политической структуры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наследие Реконкисты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сформировала Испанию как единую державу, соединив европейские и арабские традиции. Это наследие живёт в культуре и архитектуре региона, влияя на его роль в мировой истории.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2026-05-10T14:16:57Z</dcterms:created>
  <dcterms:modified xsi:type="dcterms:W3CDTF">2026-05-10T14:16:57Z</dcterms:modified>
</cp:coreProperties>
</file>