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урок: Поздняя Римская империя и её судьба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перемен: реформы, христианство, варвары и падение Запада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проблем в империи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III–V веках Римская империя столкнулась с ростом внутренних конфликтов, экономическими трудностями и натиском варваров, что меняло привычный уклад жизни огромной территории.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третьего века: причины и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императоров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пять десятилетий власти в Риме сменилось более 20 императоров, что привело к нестабильности и постоянной борьбе за власть внутри горящего государства.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Вторжения варваров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племена и персы неоднократно нападали на границы, истощая римские армии и приводя к разрушениям, что усилило внутренние потрясения.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эпидемии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 продукты и эпидемии болезней ухудшали жизнь горожан, снижая боеспособность армии и народное довольство.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Диоклетиана и тетрархия: власть становится коллективной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разделил императорскую власть между четырьмя правителями, чтобы улучшить управление и оперативно реагировать на внешние и внутренние угрозы.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система, названная тетрархией, позволила более эффективно контролировать огромные территории и уменьшить хаос в государственной системе.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административные перемены Диоклетиана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284 год — вступление Диоклетиана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 укрепления армии и административного управления, чтобы справиться с кризисом империи.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более строгого учёта доходов и расширение базы налогоплательщиков, что повысило стабильность бюджета.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провинций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размеров провинций и усиление их управления для более эффективного контроля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цен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ценовых потолков на основные товары, чтобы сдержать инфляцию и облегчить людям приобретение еды.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при Константине Великом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новой столицы и религиозные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основал Константинополь в 330 году и в 313-м легализовал христианство, что изменило политический и культурный ландшафт империи.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денежные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усилил армию, уделив особое внимание кавалерии, и ввёл новую золотую монету — солид, укрепив экономику.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39968"/>
            <a:ext cx="4782600" cy="25108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армии поздней империи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делилась на комитаты — подвижные силы, и лимитаны, охраняющие границы. Рост количества солдат сопровождался привлечением варваров.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армии и интеграция варваров отражают адаптацию к новым вызовам безопасности.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позднеримского периода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Варвары: союзники и враги империи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присоединялись к армии Рима, другие атаковали провинции, вызывая серьёзные конфликты.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Совершали набеги по морю, захватывали города и нарушали торговые пути империи.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Образовали союзнические отношения с римлянами, в обмен получая земли и военную поддержку.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служили наёмниками в армии, помогая защищать границы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и греческий языки были основой общения в империи, отражая культурное разнообразие.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и греки составляли политическую элиту, а остальные народы — египтяне, сирийцы и другие — вносили особенный культурный вклад.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расширяло экономические и культурные возможности, но иногда порождало этнические трения.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империя: языки и народы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требовала гибких подходов к управлению и терпимости в обществе.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основания Константинополя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центр мощи Восточной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Константинополь, расположенный на перекрёстке Европы и Азии, быстро стал ключевым политическим и торговым узлом, укрепив влияние Восточной Римской империи.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центр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важным центром христианской религии, где строились храмы и монастыри, способствуя распространению новой веры по всей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Враждебные набеги и битва при Адрианополе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IV века варварские племена всё активнее совершали набеги на границы Римской империи, нанося существенный ущерб её обороне и территории. Это вызывало серьёзные опасения среди правителей и населения.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Адрианополе в 378 году стала решающим поражением римлян: армия потерпела катастрофу, а император Валент погиб, что показало неспособность империи сдерживать варварские вторжения.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ослабление выражалось в снижении производства ремёсел и уменьшении налоговых поступлений, что ухудшало финансовое состояние государства и население страдало от нехватки товаров.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колона́та означало, что мелкие земледельцы становились зависимыми от крупных землевладельцев, теряя свободу и превращаясь фактически в арендаторов, что усугубляло социальное неравенство.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голод и кризисы провоцировали рост недовольства среди населения и солдат, усиливая конфликты и бунты, что дополнительно ослабляло внутреннюю стабильность империи.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экономике и жизни людей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становится государственной религией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313 году Миланский эдикт официально разрешил свободное исповедание христианства, что положило конец гонениям и способствовало распространению новой веры среди разных слоёв населения.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380 году эдикт Феодосия I сделал христианство государственной религией, что значительно изменило общественную структуру и культурную жизнь, стимулировав строительство храмов и монастырей.
</a:t>
            </a:r>
            <a:endParaRPr lang="en-US" sz="11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времени поздней империи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христианской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позднеримский период начали строить массивные христианские базилики и монастыри. Особенно значимым памятником стал храм Святой Софии в Константинополе, который стал символом силы и веры.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с библейскими сюжетами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Панели с мозаикой изображали сцены из Библии и жизни святых, украшая стены церквей. Эти произведения отражали религиозные убеждения и художества эпохи.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языческих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преобладание христианства, некоторые элементы древней римской и греческой культуры, например в искусстве и праздниках, сохранялись и оказывали влияние на общество.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Римской империи на Запад и Восток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после смерти Феодосия I в 395 году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и разграбление Рима вестготами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410 году вестготы под предводительством Алариха впервые за восемь веков взяли и разграбили Рим, что потрясло жителей и стало символом упадка империи.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продемонстрировало неспособность западной части империи защитить столицу, углубив кризис и вызвав волну тревоги по всей европейской территории.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победы: битва с гуннами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451 году состоялась битва на Каталаунских полях, где римляне и их германские союзники нанесли поражение гуннам Аттилы. Это сражение временно остановило продвижение гуннов на запад.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укрепила временно позиции империи и её союзников, но угроза гуннов оставалась актуальной, а политическая и военная нестабильность всё ещё была характерна для поздней Римской империи.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Ромула Августула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476 году последний западный император Ромул Августул был низложен Одовакром, германским полководцем. Это событие символизирует конец Западной Римской империи и начало Средневековья.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Восточной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Восточная, или Византийская, империя сохранилась и процветала почти тысячелетие благодаря своей столице Константинополю и крепкой административной системе.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Позднеримский период сформировал основы европейской культуры, права и христианства, оказав огромное влияние на последующее развитие цивилизации.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падении Западной Римской империи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Западная Римская империя официально прекратила своё существование, положив начало новой эпохе в истории Европы.
</a:t>
            </a:r>
            <a:endParaRPr lang="en-US" sz="19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о поздней Римской империи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Римская империя пережила значительные реформы и кризисы, которые привели к смене религии, столкновениям с варварами и распаду Запада. Это сформировало последующую европейскую культуру и византийскую цивилизацию.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2026-05-10T09:58:10Z</dcterms:created>
  <dcterms:modified xsi:type="dcterms:W3CDTF">2026-05-10T09:58:10Z</dcterms:modified>
</cp:coreProperties>
</file>