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и мужик: сказка о смекалке и справедливости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сказка о том, как умный ответ меняет всё.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и сказки для детей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пересказывал народные истории простыми словами. Его тексты легко читать, интересно обсуждать и удобно понимать в 4 классе.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знакомит нас со встречей царя Петра I и простого мужика. Их разговор становится главным событием и сразу привлекает внимание читателя.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проверяет, насколько быстро и верно умеет думать его собеседник. Мужик отвечает спокойно, без страха и лишних слов, чем удивляет царя.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 проста: сообразительность, находчивость и точное слово могут оказаться сильнее знатности, богатства и высокого положения.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сказка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— царь и реформатор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правил Россией с 1682 по 1725 год. Он вошёл в историю как государь, который менял страну: основал Санкт-Петербург, развивал флот и вводил новые порядки.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исторический царь показан не только могущественным правителем, но и живым человеком. Ему интересно услышать ответ простого человека, и это делает образ особенно ярким.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Мужик — герой из народа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Мужик в сказке — обычный трудолюбивый человек. Он не богат и не знатен, но умеет быстро соображать и не теряется перед важным собеседником.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сила — в смекалке и точности речи. Такой герой вызывает симпатию, потому что отвечает просто, уверенно и очень метко.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820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950" y="1933883"/>
            <a:ext cx="256800" cy="205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100" y="1922469"/>
            <a:ext cx="256800" cy="2282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сказку смешной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уже потому, что царь говорит с простым мужиком почти как с равным. Такая встреча сразу вызывает интерес и улыбку.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Мужик отвечает быстро и без лишних слов. Его реплики звучат неожиданно точно, поэтому диалог получается живым и запоминающимся.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никто не обижается и не смеётся зло. Юмор помогает увидеть ум героя и лучше запомнить поучительный смысл истории.
</a:t>
            </a:r>
            <a:endParaRPr lang="en-US" sz="12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показывает, как короткий диалог ведёт к важному выводу.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изображён как внимательный правитель, которому интересно, что скажет простой человек. Он умеет слушать и замечать умный ответ.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показан Пётр I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поведение показывает уважение к смекалке. Пётр I проверяет человека не ради насмешки, а ради интересного разговора и наблюдения.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решительный и любознательный. В сказке царь не выглядит суровым или жестоким, а кажется живым и заинтересованным собеседником.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помогает увидеть в царе не только власть, но и человеческое любопытство. Это делает сказку близкой и понятной.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Мужик смелый и спокойный. Он не пугается царя и отвечает так, будто разговаривает с обычным человеком, а не с правителем.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показан мужик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наблюдателен и находчив. Его ответ приходит быстро, потому что он умеет думать, слушать и замечать главное в разговоре.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герой доказывает, что ум не зависит от богатства или знатности. Честное и точное слово простого человека может изменить ход разговора.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 у Л. Н. Толстого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пишет просто и ясно. В его пересказе почти нет длинных описаний: сюжет держится на коротких фразах и живом разговоре героев.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речь похожа на настоящий диалог. Народные слова и точные выражения делают сказку понятной детям и помогают быстро запомнить её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особенно заметно, что уважение зависит не от чина, а от ума и честного слова. Два героя показывают одну важную истину.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сказки Л. Н. Толстого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героя разного положения встречаются в одном разговоре и оказываются равны в уважении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говорить правду спокойно и уверенно. Когда человек не врёт и не путается, его ответ звучит весомо даже перед царём.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эта история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напоминает, что внешний вид не говорит о человеке всё. Простой мужик может оказаться умнее и наблюдательнее того, кто выглядит важнее.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 силу вежливости. Без грубости и страха мужик отвечает точно, а его спокойствие помогает сохранить уважительный разговор.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эпизод запоминается легко, но за улыбкой стоит серьёзный смысл: ценность человека определяется его поступками, словами и смекалкой.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Толстой писал для детей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хотел, чтобы дети читали без трудности и скуки. Поэтому он выбирал короткие тексты, ясные слова и понятные ситуации из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пересказах ребёнок сразу видит героев, следит за разговором и легко понимает вывод. Именно поэтому эти сказки удобно читать и обсуждать в начальной школе.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подходит для 4 класса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помогает младшему школьнику легко понять сюжет и главную мысль.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29" y="998354"/>
            <a:ext cx="277500" cy="24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6422" y="1925800"/>
            <a:ext cx="177750" cy="28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441" y="2875588"/>
            <a:ext cx="277500" cy="27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49650"/>
            <a:ext cx="277500" cy="22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сказки с народной жизнью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в народном рассказе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правитель часто встречается с простым человеком. Такой разговор помогает показать не только власть, но и справедливость, интерес к людям и умение слушать.
</a:t>
            </a:r>
            <a:endParaRPr lang="en-US" sz="1023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любит героев без знатного имени и богатства. Они говорят просто, думают быстро и могут удивить даже важного собеседника метким ответом.
</a:t>
            </a:r>
            <a:endParaRPr lang="en-US" sz="1149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смекалка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традиции ценятся трудолюбие, наблюдательность и находчивость. Именно эти качества помогают герою не растеряться и ответить по делу.
</a:t>
            </a:r>
            <a:endParaRPr lang="en-US" sz="1114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сюжеты напоминают, что достоинство человека не зависит от одежды и звания. Важно, как он говорит, поступает и относится к другим.
</a:t>
            </a:r>
            <a:endParaRPr lang="en-US" sz="114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услышать сам диалог: он короткий, но очень точный. Каждая реплика двигает действие вперёд и сразу показывает, кто как думает.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при чтении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обратить внимание на интонацию. Спокойный ответ мужика и удивление царя помогают почувствовать характеры героев без длинных объяснений.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наконец, полезно заметить порядок реплик. В сказке даже маленький разговор работает как подсказка: по словам героев легко понять их отношение друг к другу.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помогают иллюстрации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Царская одежда и простая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сразу видно, кто перед нами: важный царь в богатом наряде и простой мужик в скромной одежде. Такой контраст делает сцену наглядной и помогает понять разницу в положении героев.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Лица говорят не меньше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может показать удивление Петра I, спокойствие мужика и добрую улыбку в смешной минуте. По выражению лиц ребёнок лучше чувствует настроение разговора и смысл сказки.
</a:t>
            </a:r>
            <a:endParaRPr lang="en-US" sz="107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сюжеты в народных сказках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встречает человека с властью или старшинством. Так сразу возникает вопрос: кто окажется умнее в разговоре и кто сумеет не растеряться?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смекалку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идёт испытание: вопрос, загадка, поручение или неожиданный разговор. В этот момент особенно важны наблюдательность, спокойствие и быстрый ум героя.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простого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побеждает не сила и не богатство, а сообразительность. Такой финал часто встречается в народных сказках и делает их особенно любимыми.
</a:t>
            </a:r>
            <a:endParaRPr lang="en-US" sz="11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14" y="1981698"/>
            <a:ext cx="203100" cy="180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3283" y="1968014"/>
            <a:ext cx="181912" cy="20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9789" y="1990724"/>
            <a:ext cx="203100" cy="162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6889" y="1970414"/>
            <a:ext cx="203100" cy="203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53989" y="1990724"/>
            <a:ext cx="203100" cy="16248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запомнить сказку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273800" y="2342650"/>
            <a:ext cx="1568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царя помогает вспомнить, что в сказке встречаются власть и простой человек. Это важная часть сюжета и отправная точка разговора.
</a:t>
            </a:r>
            <a:endParaRPr lang="en-US" sz="1122" dirty="0"/>
          </a:p>
        </p:txBody>
      </p:sp>
      <p:sp>
        <p:nvSpPr>
          <p:cNvPr id="16" name="Text 3"/>
          <p:cNvSpPr txBox="1"/>
          <p:nvPr/>
        </p:nvSpPr>
        <p:spPr>
          <a:xfrm>
            <a:off x="1990272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Мужик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главный герой народного мира сказки. Он прост, но смел, а его спокойный ответ показывает силу характера без лишних слов.
</a:t>
            </a:r>
            <a:endParaRPr lang="en-US" sz="1122" dirty="0"/>
          </a:p>
        </p:txBody>
      </p:sp>
      <p:sp>
        <p:nvSpPr>
          <p:cNvPr id="17" name="Text 4"/>
          <p:cNvSpPr txBox="1"/>
          <p:nvPr/>
        </p:nvSpPr>
        <p:spPr>
          <a:xfrm>
            <a:off x="3747365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разговор двигает действие вперёд. Короткие реплики делают сказку живой, понятной и очень удобной для пересказа на уроке.
</a:t>
            </a:r>
            <a:endParaRPr lang="en-US" sz="1122" dirty="0"/>
          </a:p>
        </p:txBody>
      </p:sp>
      <p:sp>
        <p:nvSpPr>
          <p:cNvPr id="18" name="Text 5"/>
          <p:cNvSpPr txBox="1"/>
          <p:nvPr/>
        </p:nvSpPr>
        <p:spPr>
          <a:xfrm>
            <a:off x="5504459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момент помогает запомнить историю и делает чтение приятным. Улыбка здесь добрая, поэтому сказка не только веселит, но и учит.
</a:t>
            </a:r>
            <a:endParaRPr lang="en-US" sz="1122" dirty="0"/>
          </a:p>
        </p:txBody>
      </p:sp>
      <p:sp>
        <p:nvSpPr>
          <p:cNvPr id="19" name="Text 6"/>
          <p:cNvSpPr txBox="1"/>
          <p:nvPr/>
        </p:nvSpPr>
        <p:spPr>
          <a:xfrm>
            <a:off x="7261553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Этим словом можно назвать главный вывод сказки. Уважения достоин каждый человек, если он честен, умен и умеет говорить по делу.
</a:t>
            </a:r>
            <a:endParaRPr lang="en-US" sz="11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которую легко запомнить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история запоминается благодаря короткому сюжету, живому разговору и мудрому выводу. Толстой рассказывает просто, а народная смекалка звучит в каждой реплике.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2026-05-20T09:08:09Z</dcterms:created>
  <dcterms:modified xsi:type="dcterms:W3CDTF">2026-05-20T09:08:09Z</dcterms:modified>
</cp:coreProperties>
</file>