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 научно‑техническая революция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связали страны в единую экономическую систему.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географии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природные условия, транспорт, технологии и специализация стран формируют мировую экономику. Понимание этих связей помогает объяснить торговлю, неравенство и развитие стран в XXI веке.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мировое хозяйство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стран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национальные экономики, связанные торговлей товарами и услугами, движением капитала, рабочей силы, информации и технологий. Это не сумма стран, а сеть взаимных зависимостей.
</a:t>
            </a:r>
            <a:endParaRPr lang="en-US" sz="957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Ядро, полупериферия, периферия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структуре мирового хозяйства выделяют страны ядра, полупериферии и периферии. Ядро концентрирует финансы, науку и высокие технологии, а периферия чаще зависит от экспорта сырья и слабо влияет на правила игры.
</a:t>
            </a:r>
            <a:endParaRPr lang="en-US" sz="931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означает распределение производственных функций между странами. В результате детали, сырьё, сборка и сбыт могут находиться в разных частях мира, что повышает эффективность производства.
</a:t>
            </a:r>
            <a:endParaRPr lang="en-US" sz="931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государств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участвуют в мировом хозяйстве по-разному: одни развивают науку и сложное производство, другие сосредоточиваются на сырье, аграрной продукции или отдельных видах услуг. Специализация повышает обмен и взаимную выгоду.
</a:t>
            </a:r>
            <a:endParaRPr lang="en-US" sz="9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стран и их участие в мировой торговле
</a:t>
            </a:r>
            <a:endParaRPr lang="en-US" sz="2794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стран занимают неодинаковые позиции в мировой торговле и поставляют товары разной сложности.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науки и промышленности, тем разнообразнее экспорт и устойчивее место страны в мировой экономике.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ООН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в конце XX — начале XXI века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динамику торговли всё сильнее влияют цифровизация, электронные платежи и онлайн-сервисы, которые уменьшают значение расстояния и ускоряют обмен между странами.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 целом растёт, но остаётся чувствительной к кризисам; цифровой сектор развивается быстрее традиционного.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Всемирный банк; индексы по данным 1990–2023, нормированы для наглядности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Научно‑техническая революция как двигатель перемен
</a:t>
            </a:r>
            <a:endParaRPr lang="en-US" sz="31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электронные компоненты сделали возможными компьютеры, смартфоны, автоматизированные системы управления и быструю обработку данных. Именно они стали базой для современной цифровой экономики и новых способов организации труда.
</a:t>
            </a:r>
            <a:endParaRPr lang="en-US" sz="67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Микроэлектроника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изменила не только заводы, но и быт: цифровые платежи, онлайн-обучение, навигация, умная техника и удалённая работа стали частью повседневности и напрямую связали человека с глобальной экономикой.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повседневной жизни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создаёт материалы с заданными свойствами, а биотехнологии помогают в медицине, сельском хозяйстве и фармацевтике. Эти направления расширяют границы того, что можно производить и улучшать.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и биотехнологии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связь, интернет и GPS сократили время передачи информации и упростили управление транспортом, складом и продажами. Теперь компании и люди могут работать и координироваться почти мгновенно.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навигация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Автоматы и роботы уменьшают долю ручного труда, повышают точность операций и позволяют выпускать продукцию быстрее и стабильнее. Это особенно важно в массовом производстве, где качество должно быть одинаковым.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производства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мировому рынку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научное знание проходит путь до массового экономического результата.
</a:t>
            </a:r>
            <a:endParaRPr lang="en-US" sz="15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одного товара часто распределено между несколькими странами, поэтому решения крупных компаний напрямую влияют на занятость, цены и промышленную специализацию государств.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70–80%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торговли связано с глобальными цепочками стоимости.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ЮНКТАД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мирового хозяйства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различаются по отраслевой специализации, технологической базе и влиянию на мировую экономику.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и регионы, где сочетаются наука, крупный рынок, инвестиции и развитая промышленная база.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отраслевой структуры экономики
</a:t>
            </a:r>
            <a:endParaRPr lang="en-US" sz="2931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сельского хозяйства и тяжёлой промышленности постепенно уменьшается, потому что продуктивность растёт, а многие операции автоматизируются. Экономика всё меньше зависит от ручного труда и массового сырьевого производства.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традиционного сектора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ресурсами становятся квалификация работников, программное обеспечение, данные, патенты и научные разработки. Успех страны всё сильнее зависит не только от природных богатств, но и от интеллектуального капитала.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ресурс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хозяйстве усиливаются финансы, транспорт, медицина, образование, торговля и информационные технологии. Именно услуги обеспечивают основную часть занятости и доходов в большинстве развитых стран.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сферы услуг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1706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Научно‑техническая революция перестраивает не отдельные отрасли, а всю структуру хозяйства. Она делает экономику более технологичной, мобильной и зависимой от обмена знаниями между странами.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91707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основанная на НТР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02441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переходят к гибким формам производства, дистанционной занятости и сетевому управлению. Это меняет требования к работникам: ценятся не только дисциплина, но и умение быстро учиться.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02442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труда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 в разных типах стран
</a:t>
            </a:r>
            <a:endParaRPr lang="en-US" sz="305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 уровень специализации экономики: чем выше технологическое развитие, тем меньше доля сельского хозяйства и больше значение услуг и сложной промышленности.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опираются на услуги, а беднейшие — на сельское хозяйство; это напрямую связано с уровнем НТР и квалификацией работников.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данным МОТ и Всемирного банка, 2022–2023 гг.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логистика: как товары перемещаются по миру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Контейнерный стандарт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унифицировала перевозку грузов, снизила потери при перегрузке и ускорила доставку. Благодаря этому международная торговля стала дешевле, а цепочки поставок — гораздо длиннее и сложнее.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GPS-навигация, электронные накладные и платформы управления складами позволяют отслеживать груз в реальном времени. Это повышает надёжность поставок и уменьшает издержки на каждом этапе маршрута.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поставки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используется для дорогих, срочных и скоропортящихся товаров. Она помогает поддерживать поставки электроники, медикаментов и комплектующих, когда задержка может привести к серьёзным потерям.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магистрали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остаётся основой мировой логистики, поскольку он особенно выгоден для массовых и тяжёлых грузов. Крупнейшие порты связывают производственные районы Азии, Европы и Северной Америки.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потоки в современной финансовой системе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 работают почти непрерывно и связывают банки, биржи и фонды разных стран. Из-за быстрого оборота капитала решения на одном рынке сразу отражаются на других.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биржи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платежи и международные переводы ускоряют движение денег между компаниями и государствами. Это снижает время расчётов, но повышает требования к надёжности инфраструктуры.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переводы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данных влияет на цены акций, инвестиционные ожидания и деловую репутацию фирм. Поэтому информация стала таким же важным экономическим ресурсом, как капитал и сырьё.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 ресурс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финансовых операций уходит в цифровую среду, тем выше риск атак и утечки данных. Защита сетей и платёжных систем становится обязательным условием устойчивости мировой экономики.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научно‑технической революции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одновременно ускоряет развитие экономики и создаёт новые вызовы, поэтому её последствия нужно оценивать не только по выгоде, но и по социальным и экологическим издержкам.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НТР заметны в производстве и повседневной жизни, но без регулирования она усиливает неравенство, зависимость от технологий и экологическую нагрузку.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ОЭСР, ООН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неравномерность развития стран
</a:t>
            </a:r>
            <a:endParaRPr lang="en-US" sz="2566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научные исследования, образование и инновации стали главным источником конкурентоспособности. Разрыв между странами усилился из-за различий в доступе к технологиям.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НТР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ускорились индустриализация, урбанизация и международная торговля. Наиболее сильные экономики быстрее накапливали капитал, технологии и научный потенциал.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рост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ядро, полупериферия и периферия различаются по доходам, уровню образования и участию в высокотехнологичном производстве. Сравнение ведут по ИЧР и расходам на науку.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структура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 научные исследования и разработки
</a:t>
            </a:r>
            <a:endParaRPr lang="en-US" sz="269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вложения в науку обычно поддерживают патентную активность, прикладные исследования и появление новых отраслей с высокой добавленной стоимостью.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НИОКР чаще задают технологические стандарты и удерживают конкурентные позиции в мировой экономике.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 и UNESCO Institute for Statistics, последние доступные обобщённые данные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знание превращается в мировой продукт
</a:t>
            </a:r>
            <a:endParaRPr lang="en-US" sz="2925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инновации от научного поиска до международных продаж и показывает связь науки, капитала и производства.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мирового хозяйства
</a:t>
            </a:r>
            <a:endParaRPr lang="en-US" sz="2706" dirty="0"/>
          </a:p>
        </p:txBody>
      </p:sp>
      <p:sp>
        <p:nvSpPr>
          <p:cNvPr id="7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 транспорта увеличивает выбросы парниковых газов, загрязнение воздуха, воды и почв. Особенно заметно это в регионах с высокой концентрацией производств и энергозатратных отраслей.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350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и загрязнение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380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зависит от стабильного энергоснабжения, а значит, от добычи и потребления топлива. Чем выше производство и потребление, тем выше экологический след хозяйства.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23820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спрос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36570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поставки требуют больших расстояний перевозки сырья, комплектующих и готовой продукции. Это усиливает нагрузку на порты, дороги, склады и топливную инфраструктуру.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6585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цепочки поставок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4735200" y="357705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должно одновременно расти и снижать ущерб природе. Именно поэтому экологическая политика, международные соглашения и ответственность бизнеса становятся ключевыми факторами развития.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4735350" y="3047675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противоречие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1862850" y="357705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даёт инструменты мониторинга воздуха, экономии ресурсов, переработки отходов и развития возобновляемой энергетики. Технологии могут не только создавать проблемы, но и помогать их решать.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1863000" y="3047675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 защиты природы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России в мировом хозяйстве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заметное место в международной торговле как поставщик нефти, природного газа, металлов, удобрений, древесины и продукции военно-промышленного комплекса, что формирует значительную часть экспортных доходов.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сырьём развиваются ИТ-сектор, атомная энергетика, космические технологии и отдельные направления машиностроения. Эти отрасли создают основу для более сложного и конкурентоспособного экспорта.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направления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укрепления позиций в мировой экономике важны рост расходов на науку, обновление оборудования и расширение высокотехнологичного производства. Без этого трудно снижать зависимость от колебаний сырьевых рынков.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модернизации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экономики, повышение качества образования и поддержка инноваций помогают сократить сырьевую зависимость. Такой подход делает развитие более устойчивым и менее уязвимым к внешним шокам.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устойчивости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 НТР: что важно запомнить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стало единой сетью взаимозависимостей, а НТР ускорила обмен товарами, капиталом, знаниями и технологиями. Успех стран сегодня определяется не только ресурсами, но и инвестициями в людей, науку и устойчивость.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2026-06-03T00:01:20Z</dcterms:created>
  <dcterms:modified xsi:type="dcterms:W3CDTF">2026-06-03T00:01:20Z</dcterms:modified>
</cp:coreProperties>
</file>