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путь эволюции, который привёл к человеку.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появился человек на Земле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учёные изучают происхождение человека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человека помогает понять, как менялась жизнь на Земле. Учёные изучают кости, орудия, стоянки, рисунки и ДНК, чтобы восстановить образ жизни древних людей и их развитие во времени.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 другие приматы
</a:t>
            </a:r>
            <a:endParaRPr lang="en-US" sz="2212" dirty="0"/>
          </a:p>
        </p:txBody>
      </p:sp>
      <p:sp>
        <p:nvSpPr>
          <p:cNvPr id="12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1556425"/>
            <a:ext cx="34356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— приматы
</a:t>
            </a:r>
            <a:pPr algn="l" indent="0" marL="0">
              <a:lnSpc>
                <a:spcPct val="115000"/>
              </a:lnSpc>
              <a:buNone/>
            </a:pPr>
            <a:r>
              <a:rPr lang="en-US" sz="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относится к приматам, как и обезьяны с человекообразными обезьянами. Эта группа млекопитающих объединяет животных с похожим строением кисти, зрения и способом добывать пищу.
</a:t>
            </a:r>
            <a:endParaRPr lang="en-US" sz="925" dirty="0"/>
          </a:p>
        </p:txBody>
      </p:sp>
      <p:sp>
        <p:nvSpPr>
          <p:cNvPr id="14" name="Text 3"/>
          <p:cNvSpPr txBox="1"/>
          <p:nvPr/>
        </p:nvSpPr>
        <p:spPr>
          <a:xfrm>
            <a:off x="270000" y="2240129"/>
            <a:ext cx="34356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приматов хватательная кисть с подвижными пальцами, глаза расположены спереди, а зрение помогает точно оценивать расстояние. Эти особенности полезны при лазании, сборе пищи и работе с предметами.
</a:t>
            </a:r>
            <a:endParaRPr lang="en-US" sz="847" dirty="0"/>
          </a:p>
        </p:txBody>
      </p:sp>
      <p:sp>
        <p:nvSpPr>
          <p:cNvPr id="15" name="Text 4"/>
          <p:cNvSpPr txBox="1"/>
          <p:nvPr/>
        </p:nvSpPr>
        <p:spPr>
          <a:xfrm>
            <a:off x="270000" y="2923837"/>
            <a:ext cx="34356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Прямохождение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2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постоянная ходьба на двух ногах стала важнейшим отличием. Она освободила руки для переноски предметов, использования орудий и более сложных действий в повседневной жизни.
</a:t>
            </a:r>
            <a:endParaRPr lang="en-US" sz="874" dirty="0"/>
          </a:p>
        </p:txBody>
      </p:sp>
      <p:sp>
        <p:nvSpPr>
          <p:cNvPr id="16" name="Text 5"/>
          <p:cNvSpPr txBox="1"/>
          <p:nvPr/>
        </p:nvSpPr>
        <p:spPr>
          <a:xfrm>
            <a:off x="270000" y="3607530"/>
            <a:ext cx="34356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Развитый мозг
</a:t>
            </a:r>
            <a:pPr algn="l" indent="0" marL="0">
              <a:lnSpc>
                <a:spcPct val="115000"/>
              </a:lnSpc>
              <a:buNone/>
            </a:pPr>
            <a:r>
              <a:rPr lang="en-US" sz="2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сравнению с другими приматами у человека намного больше развит мозг. Это позволило лучше запоминать, планировать действия, говорить и передавать знания следующему поколению.
</a:t>
            </a:r>
            <a:endParaRPr lang="en-US" sz="975" dirty="0"/>
          </a:p>
        </p:txBody>
      </p:sp>
      <p:sp>
        <p:nvSpPr>
          <p:cNvPr id="17" name="Text 6"/>
          <p:cNvSpPr txBox="1"/>
          <p:nvPr/>
        </p:nvSpPr>
        <p:spPr>
          <a:xfrm>
            <a:off x="270000" y="4291225"/>
            <a:ext cx="34356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и речь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умеют не только делать орудия, но и учить друг друга. Речь и совместная жизнь в группе помогли древним людям быстрее приспосабливаться к новым условиям.
</a:t>
            </a:r>
            <a:endParaRPr lang="en-US" sz="99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человека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показывает, как постепенно менялись предки человека на протяжении миллионов лет. Сначала появились прямохождение и простые навыки, затем — орудия, расселение и более сложное поведение.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 современности, тем заметнее рост мозга, усложнение труда и расширение ареала человека.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школьного курса биологии и антропологии; хронология по общепринятым оценкам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Австралопитеки: первые шаги к человеку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«Люси» из Эфиопии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 самых известных находок — скелет, получивший имя «Люси». Его обнаружили в Эфиопии в 1974 году. Эта реконструкция помогает представить, как выглядели австралопитеки и как они передвигались по саванне.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двух ногах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 жили в Африке примерно 4–2 миллиона лет назад. Они были невысокими, с небольшим мозгом, но уже уверенно ходили на двух ногах, что стало важным шагом в истории человека.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первых предков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австралопитеков леса и открытые пространства были привычной средой. Руки ещё помогали лазать и собирать пищу, но двуногость постепенно давала всё больше преимуществ в передвижении и выживании.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люди: Homo habilis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82725" y="1916025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нового вида
</a:t>
            </a:r>
            <a:pPr algn="l" indent="0" marL="0">
              <a:lnSpc>
                <a:spcPct val="115000"/>
              </a:lnSpc>
              <a:buNone/>
            </a:pPr>
            <a:r>
              <a:rPr lang="en-US" sz="4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 появился около 2,4 миллиона лет назад и считается первым представителем рода Homo. Именно с ним связывают важный переход к более «человеческому» образу жизни и поведения.
</a:t>
            </a:r>
            <a:endParaRPr lang="en-US" sz="904" dirty="0"/>
          </a:p>
        </p:txBody>
      </p:sp>
      <p:sp>
        <p:nvSpPr>
          <p:cNvPr id="13" name="Text 3"/>
          <p:cNvSpPr txBox="1"/>
          <p:nvPr/>
        </p:nvSpPr>
        <p:spPr>
          <a:xfrm>
            <a:off x="482725" y="2683995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орудия
</a:t>
            </a:r>
            <a:pPr algn="l" indent="0" marL="0">
              <a:lnSpc>
                <a:spcPct val="115000"/>
              </a:lnSpc>
              <a:buNone/>
            </a:pPr>
            <a:r>
              <a:rPr lang="en-US" sz="4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использовал каменные орудия для раскалывания костей, разделки пищи и обработки предметов. Такие действия требовали уже более точных движений руки и лучшего контроля над инструментом.
</a:t>
            </a:r>
            <a:endParaRPr lang="en-US" sz="894" dirty="0"/>
          </a:p>
        </p:txBody>
      </p:sp>
      <p:sp>
        <p:nvSpPr>
          <p:cNvPr id="14" name="Text 4"/>
          <p:cNvSpPr txBox="1"/>
          <p:nvPr/>
        </p:nvSpPr>
        <p:spPr>
          <a:xfrm>
            <a:off x="482725" y="3451956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возможностей мозга
</a:t>
            </a:r>
            <a:pPr algn="l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Homo habilis мозг был крупнее, чем у австралопитеков. Это помогало лучше запоминать, находить полезные предметы и справляться с задачами, которые раньше были недоступны.
</a:t>
            </a:r>
            <a:endParaRPr lang="en-US" sz="1030" dirty="0"/>
          </a:p>
        </p:txBody>
      </p:sp>
      <p:sp>
        <p:nvSpPr>
          <p:cNvPr id="15" name="Text 5"/>
          <p:cNvSpPr txBox="1"/>
          <p:nvPr/>
        </p:nvSpPr>
        <p:spPr>
          <a:xfrm>
            <a:off x="482725" y="4219898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Ловкость кисти
</a:t>
            </a:r>
            <a:pPr algn="l" indent="0" marL="0">
              <a:lnSpc>
                <a:spcPct val="115000"/>
              </a:lnSpc>
              <a:buNone/>
            </a:pPr>
            <a:r>
              <a:rPr lang="en-US" sz="4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Кисть руки стала удобнее для точных движений и удержания орудий. Благодаря этому древние люди могли не только собирать пищу, но и всё лучше изготавливать полезные предметы.
</a:t>
            </a:r>
            <a:endParaRPr lang="en-US" sz="95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навыки древних людей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одно важное изменение вело к следующему: от прямохождения к речи и культуре.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50587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и расселение за пределы Африки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1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эпоха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жил примерно 1,9 миллиона — 110 тысяч лет назад. Этот вид существовал очень долго и успел сильно повлиять на развитие человека и его расселение по Земле.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436788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из Африки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Homo erectus первым широко расселился за пределы Африки. Его находки известны в Азии и Европе, что показывает способность древних людей жить в новых природных условиях.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03599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удобные орудия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Представители этого вида изготавливали более совершенные каменные орудия. Они были полезны для обработки пищи, защиты и повседневной работы, а значит, облегчали жизнь группы.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70426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и его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умел лучше использовать огонь, а, вероятно, и готовить пищу. Огонь давал тепло, отпугивал хищников и делал еду мягче, безопаснее и легче для организма.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019914"/>
            <a:ext cx="4873500" cy="1376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древних видов человека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последовательно менялись древние люди: от двуногости к орудиям, огню, речи и сложной культуре.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человека возникали постепенно: сначала движение, затем труд, расселение и, наконец, сложное общество.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школьного курса истории и биологии человека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9FB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069"/>
            <a:ext cx="2783100" cy="21688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0458" y="2704069"/>
            <a:ext cx="2783100" cy="2168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913" y="2704069"/>
            <a:ext cx="2783100" cy="21688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Неандертальцы: сильные люди ледниковой эпохи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3447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холоде
</a:t>
            </a:r>
            <a:pPr algn="ctr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 жили в Европе и Западной Азии примерно 400–40 тысяч лет назад. Их крепкое телосложение и сильные руки помогали выживать в суровом климате, где было мало тепла и много трудностей.
</a:t>
            </a:r>
            <a:endParaRPr lang="en-US" sz="1042" dirty="0"/>
          </a:p>
        </p:txBody>
      </p:sp>
      <p:sp>
        <p:nvSpPr>
          <p:cNvPr id="10" name="Text 3"/>
          <p:cNvSpPr txBox="1"/>
          <p:nvPr/>
        </p:nvSpPr>
        <p:spPr>
          <a:xfrm>
            <a:off x="3483908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и огонь
</a:t>
            </a:r>
            <a:pPr algn="ctr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древние люди умели изготавливать каменные орудия и добывать огонь. Благодаря этому они могли обрабатывать пищу, согреваться и защищаться от опасностей, которые поджидали в холодных ландшафтах.
</a:t>
            </a:r>
            <a:endParaRPr lang="en-US" sz="1042" dirty="0"/>
          </a:p>
        </p:txBody>
      </p:sp>
      <p:sp>
        <p:nvSpPr>
          <p:cNvPr id="11" name="Text 4"/>
          <p:cNvSpPr txBox="1"/>
          <p:nvPr/>
        </p:nvSpPr>
        <p:spPr>
          <a:xfrm>
            <a:off x="6394363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близких
</a:t>
            </a:r>
            <a:pPr algn="ctr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 заботились о своих сородичах, а это говорит о развитом поведении и жизни в группе. Реконструкция рядом с каменным или костяным орудием помогает представить их повседневный труд и быт.
</a:t>
            </a:r>
            <a:endParaRPr lang="en-US" sz="104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Homo sapiens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Появился в Африке
</a:t>
            </a:r>
            <a:pPr algn="l" indent="0" marL="0">
              <a:lnSpc>
                <a:spcPct val="115000"/>
              </a:lnSpc>
              <a:buNone/>
            </a:pPr>
            <a:r>
              <a:rPr lang="en-US" sz="4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сформировался в Африке примерно 300 тысяч лет назад. Именно здесь возникли признаки, которые отличают современного человека от более древних людей и сделали его особенно гибким к переменам среды.
</a:t>
            </a:r>
            <a:endParaRPr lang="en-US" sz="958" dirty="0"/>
          </a:p>
        </p:txBody>
      </p:sp>
      <p:sp>
        <p:nvSpPr>
          <p:cNvPr id="11" name="Text 3"/>
          <p:cNvSpPr txBox="1"/>
          <p:nvPr/>
        </p:nvSpPr>
        <p:spPr>
          <a:xfrm>
            <a:off x="2442052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человека разумного характерны высокий лоб, подбородок и более лёгкий череп. Эти черты связаны не только с внешним видом, но и с развитием мозга и сложного поведения.
</a:t>
            </a:r>
            <a:endParaRPr lang="en-US" sz="1084" dirty="0"/>
          </a:p>
        </p:txBody>
      </p:sp>
      <p:sp>
        <p:nvSpPr>
          <p:cNvPr id="12" name="Text 4"/>
          <p:cNvSpPr txBox="1"/>
          <p:nvPr/>
        </p:nvSpPr>
        <p:spPr>
          <a:xfrm>
            <a:off x="4614111" y="2307311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обладал очень развитой речью, а значит, мог точнее объяснять, договариваться и передавать опыт. Благодаря этому знания переставали зависеть только от личного наблюдения и накапливались между поколениями.
</a:t>
            </a:r>
            <a:endParaRPr lang="en-US" sz="965" dirty="0"/>
          </a:p>
        </p:txBody>
      </p:sp>
      <p:sp>
        <p:nvSpPr>
          <p:cNvPr id="13" name="Text 5"/>
          <p:cNvSpPr txBox="1"/>
          <p:nvPr/>
        </p:nvSpPr>
        <p:spPr>
          <a:xfrm>
            <a:off x="6786182" y="2300663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приспособление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человек быстрее других древних людей осваивал новые территории, потому что умел учиться у других, действовать вместе и менять привычки. Это помогло ему выживать в самых разных природных условиях.
</a:t>
            </a:r>
            <a:endParaRPr lang="en-US" sz="99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увеличивался объём мозга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объёма мозга происходил не мгновенно, а на протяжении миллионов лет. Он сопровождался усложнением поведения, памяти и способности к планированию.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позже вид человека, тем больше его объём мозга и тем сложнее его умения, хотя размер мозга сам по себе не объясняет всё.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по антропологическим оценкам объёма мозговой коробки; значения округлены.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людей по планете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Homo sapiens появились в Африке и долго жили только там. Здесь формировались умения, которые позже помогли людям переселяться в другие природные зоны.
</a:t>
            </a:r>
            <a:endParaRPr lang="en-US" sz="1092" dirty="0"/>
          </a:p>
        </p:txBody>
      </p:sp>
      <p:sp>
        <p:nvSpPr>
          <p:cNvPr id="12" name="Text 3"/>
          <p:cNvSpPr txBox="1"/>
          <p:nvPr/>
        </p:nvSpPr>
        <p:spPr>
          <a:xfrm>
            <a:off x="222757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Евразия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люди вышли за пределы Африки и постепенно расселились по Евразии. Новые территории требовали умения добывать пищу, защищаться от холода и менять образ жизни.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18514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Заселение Австралии стало возможным после дальних переходов и, вероятно, использования водных маршрутов. Люди приспосабливались к сухому климату и новым видам животных и растений.
</a:t>
            </a:r>
            <a:endParaRPr lang="en-US" sz="1059" dirty="0"/>
          </a:p>
        </p:txBody>
      </p:sp>
      <p:sp>
        <p:nvSpPr>
          <p:cNvPr id="14" name="Text 5"/>
          <p:cNvSpPr txBox="1"/>
          <p:nvPr/>
        </p:nvSpPr>
        <p:spPr>
          <a:xfrm>
            <a:off x="614272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люди добрались до Америки и освоили очень разные условия — от холодных районов до лесов и побережий. Так Homo sapiens занял почти всю Землю.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находки к выводу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восстанавливают жизнь древних людей по костям, орудиям, слоям земли и, если возможно, по ДНК.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550" y="1854617"/>
            <a:ext cx="198300" cy="176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2850" y="1854617"/>
            <a:ext cx="198300" cy="176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8400" y="1845400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99650" y="1863430"/>
            <a:ext cx="198300" cy="1586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прямохождение стало преимуществом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руки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предки человека стали ходить на двух ногах, руки освободились для переноски пищи, детёнышей и простых орудий. Это сделало поведение более удобным и разнообразным.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обзор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Прямохождение помогало смотреть выше высокой травы и замечать опасность или добычу раньше. На открытой местности такой обзор давал важное преимущество для выживания.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на пути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длительном передвижении на двух ногах человек тратит меньше энергии, чем при постоянной ходьбе на четырёх конечностях. Это особенно полезно при поиске пищи и переходах на большие расстояния.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плюсы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прямохождения есть и трудности: возрастает нагрузка на позвоночник и колени, а положение тела связано со сложными родами. Поэтому это полезный, но непростой способ передвижения.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1524026"/>
            <a:ext cx="8625000" cy="14713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 важные свидетельства происхождения человека
</a:t>
            </a:r>
            <a:endParaRPr lang="en-US" sz="2195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находки из Африки, Европы, Азии и других регионов помогают сравнивать древние виды людей и понимать пути их расселения.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Африка даёт самые ранние ключевые находки, а другие регионы показывают, как древние люди расселялись и меняли образ жизни.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и антропологические находки, известные по исследованиям памятников Африки и Евразии.
</a:t>
            </a:r>
            <a:endParaRPr lang="en-US" sz="66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Пещерные рисунки и развитие мышления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158305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образов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Пещерные рисунки показывают, что древние люди умели не только действовать, но и передавать мысли с помощью изображений. Это важный шаг к символическому мышлению и культуре.
</a:t>
            </a:r>
            <a:endParaRPr lang="en-US" sz="996" dirty="0"/>
          </a:p>
        </p:txBody>
      </p:sp>
      <p:sp>
        <p:nvSpPr>
          <p:cNvPr id="13" name="Text 3"/>
          <p:cNvSpPr txBox="1"/>
          <p:nvPr/>
        </p:nvSpPr>
        <p:spPr>
          <a:xfrm>
            <a:off x="270000" y="2437413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изображали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стенах пещер встречаются животные, отпечатки ладоней, знаки и сцены охоты. Такие изображения помогают понять, что люди внимательно наблюдали за природой и хорошо её запоминали.
</a:t>
            </a:r>
            <a:endParaRPr lang="en-US" sz="996" dirty="0"/>
          </a:p>
        </p:txBody>
      </p:sp>
      <p:sp>
        <p:nvSpPr>
          <p:cNvPr id="14" name="Text 4"/>
          <p:cNvSpPr txBox="1"/>
          <p:nvPr/>
        </p:nvSpPr>
        <p:spPr>
          <a:xfrm>
            <a:off x="270000" y="329178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памятники пещерного искусства обнаружены во Франции, Испании, России и других странах. Они показывают, что подобные способы выражения возникали у людей в разных районах.
</a:t>
            </a:r>
            <a:endParaRPr lang="en-US" sz="996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4146128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значит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Пещерные рисунки связаны с воображением, памятью и художественным мышлением. Они помогают увидеть, как у древних людей постепенно развивалась способность создавать и передавать сложные образы.
</a:t>
            </a:r>
            <a:endParaRPr lang="en-US" sz="99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помогло человеку стать успешным видом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человека был не одной причиной, а сочетанием нескольких полезных признаков. Особенно важны были сотрудничество и способность быстро учиться у других.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преимущество Homo sapiens — в сочетании телесных и умственных навыков, которые усиливали друг друга и помогали выживать в разных условиях.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теме происхождения человека.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сегодня — результат долгого развития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10661" y="1088975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следы в строении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теле человека сохранились признаки далёких предков: особенности скелета, кисти, зубов, черепа и мозга. Они напоминают, что эволюция не исчезает бесследно.
</a:t>
            </a:r>
            <a:endParaRPr lang="en-US" sz="1084" dirty="0"/>
          </a:p>
        </p:txBody>
      </p:sp>
      <p:sp>
        <p:nvSpPr>
          <p:cNvPr id="12" name="Text 3"/>
          <p:cNvSpPr txBox="1"/>
          <p:nvPr/>
        </p:nvSpPr>
        <p:spPr>
          <a:xfrm>
            <a:off x="510650" y="188301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и 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2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изменения происходят очень медленно, а культура, наука и технологии развиваются гораздо быстрее. Поэтому человек меняет мир прежде всего знаниями, а не только телом.
</a:t>
            </a:r>
            <a:endParaRPr lang="en-US" sz="1004" dirty="0"/>
          </a:p>
        </p:txBody>
      </p:sp>
      <p:sp>
        <p:nvSpPr>
          <p:cNvPr id="13" name="Text 4"/>
          <p:cNvSpPr txBox="1"/>
          <p:nvPr/>
        </p:nvSpPr>
        <p:spPr>
          <a:xfrm>
            <a:off x="510650" y="2677044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технику и города, человек остаётся живым существом природы. Он зависит от воздуха, воды, пищи и здоровья так же, как и другие организмы.
</a:t>
            </a:r>
            <a:endParaRPr lang="en-US" sz="1084" dirty="0"/>
          </a:p>
        </p:txBody>
      </p:sp>
      <p:sp>
        <p:nvSpPr>
          <p:cNvPr id="14" name="Text 5"/>
          <p:cNvSpPr txBox="1"/>
          <p:nvPr/>
        </p:nvSpPr>
        <p:spPr>
          <a:xfrm>
            <a:off x="510800" y="3471071"/>
            <a:ext cx="40080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 мир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человек сильнее других видов влияет на окружающую среду, поэтому его успех связан не только с возможностями, но и с ответственностью за планету.
</a:t>
            </a:r>
            <a:endParaRPr lang="en-US" sz="108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появился не сразу, а прошёл длинный путь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человека — это история длительной эволюции, в которой прямохождение, мозг, речь, орудия и сотрудничество постепенно сделали Homo sapiens самым распространённым видом людей.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2026-05-29T17:59:53Z</dcterms:created>
  <dcterms:modified xsi:type="dcterms:W3CDTF">2026-05-29T17:59:53Z</dcterms:modified>
</cp:coreProperties>
</file>