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The World of Work: профессии, навыки и английская лексика по теме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рабочие обязанности и лексика, которая помогает говорить о будущем.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профессий встречается в школе, семье, объявлениях о вакансиях и собеседованиях. Она помогает описывать обязанности, сравнивать виды работы и говорить о навыках, которые нужны в жизни и учёбе.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работе на английском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Jobs and Occupations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названия профессий помогают говорить о людях и их работе: doctor, teacher, engineer, programmer, driver, cook, farmer, dentist, nurse, shop assistant.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job, work, career, occupation, employee, employer, skill и experience нужны для общих высказываний о трудовой жизни, планах и будущем выборе профессии.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описать, где человек работает, используют слова office, hospital, school, factory, store, farm, laboratory, company и workplace. Они часто встречаются в кратких описаниях профессий.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помогает не только запоминать названия, но и строить короткие, связные предложения о профессиях, обязанностях, месте работы и полезных качествах человека.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обязанности передают глаголы help, teach, repair, drive, sell, build, design, cook, write, check и organize. С их помощью можно объяснить, что именно делает специалист.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их обязанности на английском языке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профессией, действием и местом работы. Это помогает быстрее запоминать слова в теме Unit 8.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профессии есть своё действие и привычное место работы, поэтому слова лучше учить парами и в коротких фразах.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раздела Unit 8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и инструменты труда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113002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работы зависит от профессии: classroom, office, hospital ward, construction site, shop, kitchen, farm или computer desk. Это помогает точнее описывать, как выглядит рабочий день.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413125" y="187305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профессий нужны свои инструменты: laptop, notebook, stethoscope, hammer, cash register, toolbox, headset и microscope. Они показывают, чем пользуется специалист, выполняя задачи.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413125" y="2616081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uniform особенно важно, когда речь идёт о школе, магазине, больнице или службе безопасности. Форма помогает быстро узнать профессию и делает работу более организованной.
</a:t>
            </a:r>
            <a:endParaRPr lang="en-US" sz="1132" dirty="0"/>
          </a:p>
        </p:txBody>
      </p:sp>
      <p:sp>
        <p:nvSpPr>
          <p:cNvPr id="14" name="Text 5"/>
          <p:cNvSpPr txBox="1"/>
          <p:nvPr/>
        </p:nvSpPr>
        <p:spPr>
          <a:xfrm>
            <a:off x="413125" y="3359096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Лексическая пара workplace — tool помогает различать место работы и предмет, который используют в работе. Такое сравнение облегчает запоминание новых слов в теме.
</a:t>
            </a:r>
            <a:endParaRPr lang="en-US" sz="1132" dirty="0"/>
          </a:p>
        </p:txBody>
      </p:sp>
      <p:sp>
        <p:nvSpPr>
          <p:cNvPr id="15" name="Text 6"/>
          <p:cNvSpPr txBox="1"/>
          <p:nvPr/>
        </p:nvSpPr>
        <p:spPr>
          <a:xfrm>
            <a:off x="413125" y="4102099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может назвать место работы и инструменты, он описывает профессию более точно и естественно, а не только называет её по-английски.
</a:t>
            </a:r>
            <a:endParaRPr lang="en-US" sz="11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 для большинства профессий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основных качеств, в любой сфере ценится готовность учиться, осваивать новые задачи и не бояться изменений.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ответственность и умение работать в команде: именно они чаще всего поддерживают результат в совместной работе.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8; условное распределение качеств по значимости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63" y="4201430"/>
            <a:ext cx="101925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 для будущей профессии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и writing нужны для инструкций, заметок, коротких отчётов и сообщений. Эти навыки помогают понимать задания и ясно оформлять свои мысли на английском языке.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и 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и listening помогают задавать вопросы, отвечать кратко и понимать собеседника. Они особенно важны на уроках, в диалогах и при описании обязанностей.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умения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skills нужны для поиска информации, работы с файлами и простых онлайн-сервисов. Во многих профессиях они помогают быстрее выполнять задачи и учиться новому.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Problem-solving помогает находить выход из сложных ситуаций, сравнивать варианты и делать выбор. Этот навык полезен и в школе, и в будущей профессии.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профессию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теме Unit 8: от интересов и сильных сторон к дальнейшему обучению.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подготовка к будущей работе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Mathematics развивает точность, логику и умение считать. Эти навыки особенно полезны в finance, engineering and technology, где важны аккуратность и последовательность.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Informatics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Informatics учит работать с компьютером, данными и программами. Этот предмет особенно полезен для IT and digital jobs, где часто нужны внимание и практические навыки.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Biology помогает понимать живые организмы, здоровье и природу. Она связана с medicine and ecology, а также с профессиями, где нужно заботиться о людях и окружающей среде.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нужен для международного общения, чтения инструкций и поиска информации. Он помогает работать с людьми из разных стран и понимать тексты, связанные с профессиями.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мир профессий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 появляются там, где нужны данные, безопасность, контент и приложения. Это меняет требования к обучению и навыкам.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профессии растут, а рутинные задачи сокращаются, поэтому важнее становится постоянное обучение и готовность осваивать новые инструменты.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8; условный индекс по общим тенденциям цифровизации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рабочий день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Офис: цифры без лишних задержек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Менеджер открывает ноутбук, проверяет данные и быстро находит нужный файл. Рядом компьютер помогает считать, а человек принимает решение и общается с коллегами. Так технологии экономят время, но не заменяют ответственность и разговор.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Больница: техника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врач смотрит результаты на планшете, а робот помогает переносить материалы по коридору. Устройство ускоряет работу, но пациенту по-прежнему нужны внимание, спокойный голос и забота специалиста.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завод: умные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материал на экране, а на производстве автоматическая система проверяет детали. Технологии делают процесс точнее и удобнее, однако людям всё равно нужны творчество, контроль и умение работать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труда в разных сферах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профессии отличаются не только обязанностями, но и тем, что особенно важно выдерживать человеку на рабочем месте.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труда сильно различаются: где-то важны внимание и спокойствие, где-то — выносливость и строгое соблюдение правил.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8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 профессиях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команде каждый понимает, ради чего работает группа. Когда doctor и nurse, teacher и assistant или engineer и builder движутся к одному результату, работа идёт быстрее и спокойнее.
</a:t>
            </a:r>
            <a:endParaRPr lang="en-US" sz="1059" dirty="0"/>
          </a:p>
        </p:txBody>
      </p:sp>
      <p:sp>
        <p:nvSpPr>
          <p:cNvPr id="13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 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команда распределяет задачи заранее: кто помогает, кто проверяет, кто отвечает за итог. Так участники не мешают друг другу и лучше используют свои сильные стороны.
</a:t>
            </a:r>
            <a:endParaRPr lang="en-US" sz="1059" dirty="0"/>
          </a:p>
        </p:txBody>
      </p:sp>
      <p:sp>
        <p:nvSpPr>
          <p:cNvPr id="14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уважать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listening и respect сотрудничество быстро становится сложным. Коллеги должны спокойно обсуждать идеи, принимать разные мнения и не перебивать друг друга во время важной работы.
</a:t>
            </a:r>
            <a:endParaRPr lang="en-US" sz="1059" dirty="0"/>
          </a:p>
        </p:txBody>
      </p:sp>
      <p:sp>
        <p:nvSpPr>
          <p:cNvPr id="15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task имеет deadline, поэтому команда следит за временем и качеством. Если один участник задерживается, остальные помогают, чтобы общий result был готов вовремя.
</a:t>
            </a:r>
            <a:endParaRPr lang="en-US" sz="1059" dirty="0"/>
          </a:p>
        </p:txBody>
      </p:sp>
      <p:sp>
        <p:nvSpPr>
          <p:cNvPr id="16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работы команды полезны слова team, colleague, leader, partner и result. Они помогают говорить о профессиях, совместных действиях и общей ответственности простыми английскими фразами.
</a:t>
            </a:r>
            <a:endParaRPr lang="en-US" sz="10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до готового результата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Unit 8: путь создания товара или услуги от замысла до передачи клиенту.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9993"/>
            <a:ext cx="194400" cy="17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69993"/>
            <a:ext cx="194400" cy="1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1819" y="1835943"/>
            <a:ext cx="180675" cy="24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рабочем месте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экипировка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стройке, в лаборатории и на производстве люди надевают helmet, gloves и goggles. Такая защита снижает риск травм и помогает работать спокойно, даже когда условия могут быть опасными.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Warning signs и инструкции подсказывают, где нужно быть осторожным. Если человек читает правила и следует им, он меньше рискует ошибиться и мешать другим.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workplace помогает быстрее находить инструменты и не спотыкаться о лишние предметы. Аккуратность важна в любой профессии, потому что беспорядок часто становится причиной ошибок.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Discipline and care are part of professionalism. Когда работник не спешит и проверяет свои действия, он лучше защищает себя, коллег и результат общего труда.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рабочий день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профессий пропорции меняются, но почти везде есть не только выполнение задачи, но и подготовка, обсуждение и краткий отдых.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занимает основная работа, а остальное нужно для общения, контроля и организации процесса.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8, обобщённая модель рабочего дня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помогают людям каждый день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городе начинается с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принимает пациентов, водитель везёт людей на работу, а почтальон доставляет письма и посылки. Эти профессии заметны с самого утра, потому что они делают daily life удобнее и помогают community каждый день.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Магазин, кухня и пожарная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 помогает покупателям найти нужный товар, cook готовит еду, а firefighter готов быстро прийти на помощь в опасной ситуации. Такие люди работают для public needs и делают жизнь спокойнее и безопаснее.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дорога под надёжной 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новый материал, а водитель следит, чтобы ученики и взрослые добрались до нужного места вовремя. Разные профессии по-своему служат людям, поэтому слова service и help особенно важны в этой 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при выборе профессии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будущего дела важно смотреть не только на интерес, но и на то, насколько профессия подходит человеку и его возможностям.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соединяет личные интересы, сильные стороны и реальные условия обучения и работы.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 vocabulary and speaking topic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будущей карьере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 помогают попробовать разные виды деятельности и понять, что получается лучше всего.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конкурсы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проектов ученик может быть researcher, organizer или presenter и увидеть свои сильные стороны в деле.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 профессиях и общение со взрослыми дают живые примеры работы, обязанностей и рабочих ситуаций.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 и наблюдений легче понять, какие навыки развивать дальше и какое обучение может понадобиться.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об Unit 8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отличаются обязанностями, условиями и нужными навыками, но везде важны ответственность, умение учиться и хороший английский для общения о работе и планах.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2026-05-31T07:00:04Z</dcterms:created>
  <dcterms:modified xsi:type="dcterms:W3CDTF">2026-05-31T07:00:04Z</dcterms:modified>
</cp:coreProperties>
</file>