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раздела: Индуктивность и Взаимная Индуктивность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индуктивности, взаимной индуктивности и их реальных применений в технике.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развитие терминов: от Фарадея к современности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«inductance» и «mutual inductance» появились благодаря открытиям Майкла Фарадея и Джеймса Максвелла. Их фундаментальные труды заложили основу для современного понимания индуктивности, применяемой в электронике и коммуникациях. Слово «inductor» отражает устройство для создания магнитного поля.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суть индуктивности: ключевые понятия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индуктивности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Индуктивность (inductance, L) — способность катушки (coil) накапливать магнитную энергию (magnetic energy) при протекании электрического тока (current). Это фундаментальное свойство электрических цепей.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магнитного поля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прохождении тока вокруг проводника создаётся магнитное поле (magnetic field), которое и обуславливает индуктивность. Визуализация поля вокруг катушки помогает понять взаимодействия токов.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единица индуктивности — Генри (Henry, H). Один Генри соответствует индуктивности, при которой изменение тока в 1 ампер в секунду вызывает ЭДС в 1 вольт.
</a:t>
            </a:r>
            <a:endParaRPr lang="en-US" sz="12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Математическое определение индуктивности и обозначения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Индуктивность определяется как отношение магнитного потока Φ (magnetic flux) к электрическому току I (current): L = Φ/I. Эта формула отражает связь магнитного поля и тока.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идеального соленоида формула индуктивности: L = μN²S/l, где μ — магнитная проницаемость, N — число витков, S — площадь сечения, l — длина катушки.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английских букв L и M устоялось в международной инженерной практике, упрощая обмен информацией между учёными и специалистами.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Фарадея и выражение ЭДС индукции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Фарадея (Faraday's Law) формулируется как E = -L dI/dt, где ЭДС пропорциональна скорости изменения тока и индуктивности.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знак отражает правило Ленца (Lenz's law), указывающее, что индуцированная ЭДС противодействует изменению тока.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ЭДС индукции (EMF, electromotive force) играет ключевую роль в работе электромоторов и трансформаторов, где изменение магнитного поля генерирует напряжение.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закона Фарадея обеспечивает эффективное преобразование энергии в электротехнике и электронике.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Самоиндукция: ключевые понятия и процессы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самоиндукции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Самоиндукция (self-inductance) — возникновение индуцированной ЭДС внутри одной катушки при изменении собственного тока. Этот процесс приводит к задержке изменения тока в цепи, влияя на динамику работы устройств.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эффекты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 самоиндукция проявляется в затухании переменных сигналов и существенном влиянии на время установления тока, что важно при проектировании электроцепей.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зависимости энергии магнитного поля от тока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магнитного поля растёт квадратично с увеличением тока в катушке, демонстрируя важность контроля тока для управления энергией.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неизменной индуктивности удвоение тока приводит к увеличению энергии в четыре раза, подчёркивая нелинейный характер связи.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справочники, 2023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индуктивность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витков (number of turns, N) существенно увеличивает индуктивность, так как магнитный поток пропорционален квадрату N.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сечения катушки (cross-sectional area, S) влияет на величину магнитного потока и, соответственно, на индуктивность.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катушки (length, l) обратно пропорциональна индуктивности: большая длина снижает магнитную связь витков.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сердечника (core material) и его магнитная проницаемость (μ) определяют эффективность создания магнитного поля и рост индуктивности.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индуктивность: понятия и примеры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взаимной индуктивности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индуктивность (mutual inductance, M) проявляется при изменении тока в одной катушке, вызывая ЭДС во второй. Это явление важно для работающих в паре катушек (coupled coils).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катушек в трансформаторах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терминов primary coil и secondary coil помогает описать взаимодействие двух близко расположенных катушек, где изменение тока в первичной индуцирует напряжение во вторичной.
</a:t>
            </a:r>
            <a:endParaRPr lang="en-US" sz="13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 взаимной индуктивности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Индуцированная ЭДС во второй катушке вычисляется так: E₂ = -M dI₁/dt, где M — взаимная индуктивность, отражающая силу связи между катушками.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связи k показывает степень магнитного взаимодействия и вычисляется как k = M / √(L₁L₂), где L₁ и L₂ — индуктивности обеих катушек.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измерения взаимной индуктивности — Генри (Henry, H), такая же, как и для самоиндуктивности.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8408" y="1324825"/>
            <a:ext cx="4706034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Самоиндукция и Взаимная индуктивность (Self-inductance и Mutual inductance)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основных различий между самоиндукцией и взаимной индуктивностью с билингвальным отображением ключевых терминов для закрепления англоязычной технической лексики.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Самоиндукция связана с собственными токами и магнитными полями катушки, тогда как взаимная индуктивность описывает взаимодействие между двумя катушками через магнитное поле.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электротехнике и физике, 2024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Трансформатор: практика взаимной индуктивности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принцип работы трансформатора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Трансформатор состоит из двух катушек: первичной (primary coil) и вторичной (secondary coil). Изменение тока в первичной индуцирует напряжение во вторичной благодаря взаимной индуктивности, обеспечивая преобразование напряжения и тока.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витков и напряжения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идеального трансформатора отношение напряжений напрямую пропорционально числу витков: \( V_s/V_p = N_s/N_p \). Это базовый принцип, которым руководствуются при проектировании устройств электроснабжения.
</a:t>
            </a:r>
            <a:endParaRPr lang="en-US" sz="13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mutual induction (взаимная индукция)
</a:t>
            </a:r>
            <a:endParaRPr lang="en-US" sz="192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возникновения ЭДС во вторичной катушке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связи k выражается формулой \( k = \frac{M}{\sqrt{L_1 L_2}} \), где M — взаимная индуктивность, а L₁ и L₂ — самоиндуктивности катушек. Значения лежат в диапазоне от 0 до 1.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k=1 происходит полное захватывание магнитного потока между катушками, при k близком к нулю связь почти отсутствует. В реальных трансформаторах k обычно варьируется от 0.9 до 0.99.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коэффициент связи способствует эффективной передаче энергии, в то время как низкий приводит к потерям. Термины 'tightly coupled' и 'loosely coupled' отражают степень магнитной связи.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связи (coefficient of coupling, k): определение и значения
</a:t>
            </a:r>
            <a:endParaRPr lang="en-US" sz="22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12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inductance в реальной технике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4171375" y="1889276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использование индуктивности в электронике
</a:t>
            </a:r>
            <a:pPr algn="l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Индуктивность применяется в фильтрах для сглаживания сигналов, дросселях для ограничения токов, и радиопередатчиках для создания резонансных цепей. Эти устройства критически важны в электронной промышленности.
</a:t>
            </a:r>
            <a:endParaRPr lang="en-US" sz="1333" dirty="0"/>
          </a:p>
        </p:txBody>
      </p:sp>
      <p:sp>
        <p:nvSpPr>
          <p:cNvPr id="8" name="Text 3"/>
          <p:cNvSpPr txBox="1"/>
          <p:nvPr/>
        </p:nvSpPr>
        <p:spPr>
          <a:xfrm>
            <a:off x="4171200" y="3234261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тренды и миниатюризация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электронные схемы требуют миниатюрных катушек — miniaturized inductors, что позволяет создавать компактные беспроводные зарядные устройства и стабилизаторы напряжения в мобильных гаджетах.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сердечника на величину индуктивности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ферромагнитного сердечника значительно увеличивает индуктивность, как показано в графике — с 2 мГн до 18 мГн.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Ферромагнитные сердечки повышают магнитную проницаемость, что приводит к увеличению индуктивности и улучшению параметров катушек.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данные из лабораторных исследований, 2023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725" y="1782800"/>
            <a:ext cx="32235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0850" y="1782800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1075" y="1782800"/>
            <a:ext cx="230250" cy="36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передача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индуктивность обеспечивает эффективный перенос энергии между катушками в трансформаторах и беспроводных зарядных устройствах.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31275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экранирования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предотвращения нежелательных помех в плотных электронных схемах применяется экранирование с целью ограничения влияния взаимной индуктивности.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639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Шумы и помехи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индуктивность может вызывать шумы в аудиоаппаратуре, ухудшая качество звука, что требует специальных мер по снижению interference.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взаимной индуктивности на электрические цепи
</a:t>
            </a:r>
            <a:endParaRPr lang="en-US" sz="20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индуктивности и ключевые английские термины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Мостовые методы, такие как Maxwell's bridge, широко применяются для точного определения индуктивности катушек в лабораторных условиях.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Частотный метод оценивает реакцию индуктивности на разные частоты, что важно для радиочастотных устройств и фильтров.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Векторный анализатор сети (Vector Network Analyzer) позволяет детально измерять параметры высокочастотных катушек, учитывая паразитные эффекты.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метода основан на требуемой точности, диапазоне измерений и предполагаемом наличии паразитных компонентов в исследуемом образце.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Индуктивность и взаимная индуктивность в будущих технологиях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Беспроводная передача энергии опирается на принципы взаимной индуктивности для передачи питания без проводов с высокой эффективностью.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задачи включают миниатюризацию компонентов, повышение energy efficiency и снижение перекрестных помех (cross-talk) в компактных устройствах.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Перспективные исследования направлены на разработку inductive coupling для имплантируемых медицинских устройств, обеспечивающих безопасную и долговременную работу.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inductance и mutual inductance в современном мире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индуктивности и взаимной индуктивности открывает доступ к англоязычной технической литературе и позволяет проектировать ключевые устройства XXI века, связывая физику с профессиональной терминологией.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2026-05-07T22:12:53Z</dcterms:created>
  <dcterms:modified xsi:type="dcterms:W3CDTF">2026-05-07T22:12:53Z</dcterms:modified>
</cp:coreProperties>
</file>