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вокруг нас: что делает урок музыки особенным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живёт рядом с нами каждый день и умеет говорить без слов.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слушают и создают музыку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помогает радоваться, успокаиваться, удивляться и мечтать. Она звучит дома, в школе, в фильмах и на праздниках. На уроке мы учимся слышать звук, ритм, мелодию и настроение.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музыка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начинается со звуков и пауз. Из их чередования рождается музыкальная речь, которую можно слушать, узнавать и запоминать.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— это цепочка звуков, которые идут один за другим и складываются в ясную, узнаваемую мысль.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показывает, как чередуются длинные и короткие звуки. Темп подсказывает, звучит музыка спокойно или очень быстро.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бывает высокой и низкой, а громкость — тихой и громкой. Вместе эти признаки делают музыку живой и выразительной.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346463"/>
            <a:ext cx="3739800" cy="3100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звуки и шумы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28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звуки имеют точную высоту, поэтому из них можно построить мелодию. Именно они чаще всего живут в песнях и пьесах.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72800" y="150425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звуки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4728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Шумы — это шорох, стук, шелест, треск, гул. Они тоже встречаются в жизни, но музыку не строят, а только украшают её фон.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472800" y="310387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Шумы вокруг нас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простая песня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из слов и мелодии получается готовое исполнение.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047" y="3217325"/>
            <a:ext cx="43800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247" y="3260645"/>
            <a:ext cx="439200" cy="351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99772" y="1474950"/>
            <a:ext cx="273750" cy="43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82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музыкальных жанра для детей
</a:t>
            </a:r>
            <a:endParaRPr lang="en-US" sz="3082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соединяет мелодию и слова. Её удобно петь голосом, а содержание легко понять по тексту. Часто в ней есть куплет и припев, который быстро запоминается.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 звучит ровно и уверенно, поэтому под него удобно идти шагом. Эта музыка передаёт бодрость, собранность и праздничный настрой, словно шаги дружного строя.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27168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Танец связан с движением и ясным ритмом. Под такую музыку хочется хлопать, шагать, поворачиваться и двигаться в такт. Она помогает почувствовать характер произведения.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2624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Танец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Песня: музыка, слова и настроение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объединяет текст и мелодию, поэтому её легко слушать и понимать. Она может звучать весело, спокойно, нежно или задорно, как маленький рассказ в музыкальной форме.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песни часто говорят о школе, дружбе, природе, семье и временах года. Пение помогает развивать слух, дыхание, дикцию и чувство ритма — целый музыкальный набор для роста!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178" y="1578300"/>
            <a:ext cx="2855145" cy="3036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Танец и движение в музыке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Танцевальная музыка обычно имеет чёткий ритм и повторяющиеся движения. Под неё удобно хлопать, притопывать, кружиться и шагать по кругу, не теряя общий рисунок.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Музыка для танца бывает быстрой, средней и умеренной по темпу. Когда тело двигается в такт, легче почувствовать размер, характер и «настроение» мелодии.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Марш: музыка шага и строя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 легко узнать по ровному ритму и чётким шагам. Он звучит на праздниках и парадах, когда людям хочется идти дружно и уверенно. Такая музыка словно подравнивает всех в один весёлый строй.
</a:t>
            </a:r>
            <a:endParaRPr lang="en-US" sz="1152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празднике звучит бодрый шаг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детском репертуаре встречаются разные марши: весёлые, игрушечные и торжественные. Одни звучат легко и шутливо, другие — более важно, словно маленький праздник уже шагает навстречу.
</a:t>
            </a:r>
            <a:endParaRPr lang="en-US" sz="1152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Игрушечный и торжественный марш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марш помогает собраться и почувствовать общий ритм группы. Его можно услышать на линейках, в строю или на спортивных построениях. Музыка делает движение организованным, а настроение — бодрым.
</a:t>
            </a:r>
            <a:endParaRPr lang="en-US" sz="1113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и спортивный марш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музыкальные инструменты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447250" y="360840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появляется, когда колеблются струны. К этой группе относятся скрипка, балалайка и фортепиано, если смотреть на звучащие струны внутри инструмента.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47250" y="306132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Струнные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13500" y="199047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Клавиши помогают играть на фортепиано и баяне. У каждого инструмента свой тембр — особая окраска звука, по которой его легко узнать среди других.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13500" y="144339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Клавишные и тембр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3330375" y="2799435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духовых звук рождается благодаря воздуху, а у ударных — при ударе или встряхивании. Здесь встречаются флейта, баян, барабан и другие знакомые инструменты.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330375" y="2252360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Духовые и ударные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как музыкальный инструмент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Человеческий голос звучит с нами с самого детства и может быть высоким или низким, мягким или сильным. Именно он первым помогает ребенку петь, говорить и выражать чувства.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хоре особенно важно слушать соседей по партии, начинать и заканчивать вместе, не перекрикивать других и произносить слова ясно. Тогда звучание получается дружным и красивым.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4500" y="1584675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Тембр показывает, почему один и тот же мотив на разных инструментах звучит по-разному и легко узнаётся на слух.
</a:t>
            </a:r>
            <a:endParaRPr lang="en-US" sz="19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5015800" y="2557775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инструментов помогают различать звуки по их окраске.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015650" y="3625775"/>
            <a:ext cx="37683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музыкальных инструментов: струнные, духовые, ударные и клавишные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015800" y="1155550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передает чувства и характер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Темп, ритм и высота звуков помогают музыке стать веселой, спокойной или тревожной. Даже без слов она умеет подсказать, что чувствует герой.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Слушатель улавливает настроение не только ушами, но и воображением. Поэтому одна мелодия может показаться торжественной, а другая — нежной или шутливой.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выбирает инструменты и звучание так, чтобы музыка напоминала шаги, ветер, праздник или сказочное приключение. У каждого образа свой музыкальный характер.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слушать музыку внимательно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не пропустить важные особенности звучания и лучше понять произведение.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народные песни и игры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 передавались от поколения к поколению и сопровождали праздники, хороводы и веселые игры. В них часто слышны повторяющиеся слова, простая мелодия и ясный ритм.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музыка связана с жизнью людей, природой, трудом и обрядами. Для третьеклассников она особенно понятна, когда можно двигаться, петь вместе и чувствовать общий круг.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Композиторы пишут музыку, а исполнители ее озвучивают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511468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сочиняет музыку: придумывает мелодию, ритм, настроение и строение произведения. Без этого музыка еще не прозвучит.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04575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Исполнитель оживляет замысел композитора. Он поет или играет так, чтобы слушатели услышали характер произведения и его красоту.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1468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Слушатель тоже очень важен. Он внимательно воспринимает музыку, замечает повторы, смену темпа и различие тембров, а потом делится своими впечатлениями.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04575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композитор, исполнитель и слушатель действуют вместе, музыка становится настоящей частью жизни. У каждого здесь своя роль, и ни одна не лишняя.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047" y="3217325"/>
            <a:ext cx="438000" cy="43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8247" y="3260645"/>
            <a:ext cx="439200" cy="351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6047" y="1474950"/>
            <a:ext cx="438000" cy="43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53597" y="1474950"/>
            <a:ext cx="328500" cy="43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на уроке музыки
</a:t>
            </a:r>
            <a:endParaRPr lang="en-US" sz="31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руках шумовой инструмент, его нужно держать осторожно и вступать вовремя. Так весь класс звучит дружно, а не как веселый оркестр без капитана.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Играем аккуратно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важно слушать товарищей, выполнять задания вместе и относиться к звучащей музыке серьезно. Тогда урок проходит спокойно и интересно.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Уважаем музыку и друг друга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звучания музыки нужно сохранять тишину, не отвлекать соседей и внимательно следить за началом, окончанием и изменениями в произведении.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внимательно
</a:t>
            </a:r>
            <a:endParaRPr lang="en-US" sz="1400" dirty="0"/>
          </a:p>
        </p:txBody>
      </p:sp>
      <p:sp>
        <p:nvSpPr>
          <p:cNvPr id="18" name="Text 8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пении важно дышать спокойно, не кричать и произносить слова четко. Тогда голос звучит красиво и не устает даже в конце урока.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Берегём голос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36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устроено простое музыкальное произведение
</a:t>
            </a:r>
            <a:endParaRPr lang="en-US" sz="2636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часто строится детская пьеса: от начала к теме, повторам, изменениям и завершению.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важно запомнить о музыке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строится из мелодии, ритма, темпа и тембра. Эти средства помогают услышать, как звучит произведение и какое настроение оно несет.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и инструменты могут передавать разные чувства и образы. Музыка помогает дружить, играть, слушать внимательно и замечать красоту вокруг.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Песня, танец и марш различаются характером движения и звучания. По ним легко понять, нужно ли подпевать, двигаться плавно или идти ровным шагом.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учит слышать мир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музыки третьеклассники узнают, как звучат песня, танец и марш, учатся слушать, петь и различать инструменты. А еще музыка делает каждый день ярче и дружнее.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2026-05-24T20:58:59Z</dcterms:created>
  <dcterms:modified xsi:type="dcterms:W3CDTF">2026-05-24T20:58:59Z</dcterms:modified>
</cp:coreProperties>
</file>