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монастыри Санкт-Петербурга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как монастыри связаны с историей города, святыми и возвращением традиции.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монастыри стали важной частью истории города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возник как новая столица России в 1703 году, и вместе с городом развивались храмы и обители. Они помогали людям, учили детей и сохраняли память о важных событиях. Поэтому история монастырей связана с Петром I и судьбой Петербурга.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Александро-Невская лавра основана в 1713 году по указу Петра I и со временем стала одним из главных духовных центров города.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Лавра получила название в честь князя Александра Невского, известного как защитник русских земель, и этим подчеркнула связь веры и истории.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находятся мощи Александра Невского, Троицкий собор и некрополь, где похоронены Фёдор Достоевский, Пётр Чайковский и Михаил Ломоносов.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Александро-Невская лавра — главный монастырь Санкт-Петербурга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Иоанновский монастырь на Карповке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Иоанновский женский монастырь основан в 1900 году святым праведным Иоанном Кронштадтским. Главная святыня обители — мощи самого Иоанна, почитаемого в XIX–XX веках.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известен как место молитвы, памяти и паломничества. Его история показывает, что в начале XX века монастырская жизнь в Петербурге продолжалась и имела особый смысл.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монастырей Петербурга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отражает, как менялась монастырская жизнь: от основания и укрепления до закрытий, сохранения части зданий и возрождения.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подъём связан с концом XX — началом XXI века: возвращение храмов, реставрация и рост интереса к обителям.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презентации (качественные этапы без измерений), актуальность: 2026 год.
</a:t>
            </a:r>
            <a:endParaRPr lang="en-US" sz="8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17333"/>
            <a:ext cx="4782600" cy="2356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монастыри Санкт-Петербурга и их особенности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— что объединяет крупнейшие обители и чем каждая из них выделяется в городской истории.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одинаковых дат ясно: монастыри выполняют разные роли — от духовного центра до места почитания конкретных святых и сохранения традиций.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сведения, используемые при подготовке презентации.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монастырская жизнь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ежедневные действия и духовные задачи в монастырской общине.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86218"/>
            <a:ext cx="275400" cy="22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2999" y="2266175"/>
            <a:ext cx="19530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70029"/>
            <a:ext cx="275400" cy="24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Святыни, которые хранят монастыри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Мощи Александра Невского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Поклонение мощам связывает верующих с именем святого покровителя, чья память особенно важна для истории Петербурга и страны. Реликвия становится центром молитв и паломничества.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Мощи Иоанна Кронштадтского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Иоанновском монастыре почитают мощи святого праведного Иоанна. Для многих людей это символ близости духовного наставника и подтверждение ценности молитвы, покаяния и заботы о других.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 церковная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мощей, в монастырях сохраняют иконы, связанные с историей православной церкви. Важна не только святыня, но и сам монастырь как место бережного хранения памяти о святых.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монастырей как часть облика Петербурга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и силуэт ансамблей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Петербурга строились в разных стилях: встречаются черты барокко, классицизма и русско-византийского направления. Для ансамблей характерны купола, колокольни, соборы и ограды.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здания становятся частью городской панорамы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здания вписываются в застройку города и заметны в его силуэте вместе с набережными, проспектами и площадями. Поэтому архитектура обителей воспринимается как часть повседневного городского ландшафта.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петербургские монастыри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Обители выполняют сразу несколько задач: поддерживают духовную жизнь и одновременно берегут культурную среду — от святынь до исторических зданий.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значения связано с традицией и наследием. Именно они делают монастыри узнаваемыми и помогают городу сохранять связь с прошлым.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 тематике презентации (без официальной статистики), актуальность: 2026 год.
</a:t>
            </a:r>
            <a:endParaRPr lang="en-US" sz="8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1917 года многие монастыри закрывали, а здания переоборудовали под склады, музеи, мастерские и хозяйственные помещения. Так менялся привычный распорядок духовной жизни.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святынь — икон, книг и других церковных предметов — была утрачена. Для верующих это означало разрыв связи с традицией и памятью о богослужениях.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и монахини нередко были вынуждены покинуть обители; некоторые сталкивались с преследованиями. Годы гонений стали самым трудным периодом для многих петербургских общин.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в годы революции и советского периода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отдельные архитектурные объекты продолжали сохраняться как памятники. Однако духовная работа на долгие годы отошла на второй план, сменившись светскими функциями зданий.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696233"/>
            <a:ext cx="4782600" cy="2398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закрытия к возрождению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хронология показывает, как монастырские территории и храмы постепенно возвращались к церковной жизни: от разорения в начале XX века к реставрации и возобновлению богослужений в XXI веке.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устойчивую закономерность: после долгого разрыва сначала сохраняли здания и функции памятников, затем возвращали религиозную жизнь и паломников.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этапов из предоставленного описания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паломнику знакомиться с монастырём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последовательности посещения и действий паломника, описанной в исходном тексте.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монастыри Санкт-Петербурга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монастыри важны для молитвенной жизни, благотворительности и сохранения церковных традиций. В них часто поддерживают порядок и духовное воспитание, а также помогают людям, которым особенно нужна поддержка.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обителей характерны швейные мастерские и иконописные работы. Здесь также принимают паломников и оказывают помощь пожилым людям; яркий пример — Иоанновский монастырь и почитание святого Иоанна Кронштадтского.
</a:t>
            </a:r>
            <a:endParaRPr lang="en-US" sz="10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монастыри посещают школьники и семьи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и семьи выбирают экскурсию, чтобы увидеть не только святыни, но и архитектуру ансамблей и «узнаваемые» места города.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обычно вызывают связка «история Петербурга + внешний вид монастырей», поскольку она помогает понять прошлое через конкретные объекты.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Подготовлено по содержанию предоставленного описания (качественная структура причин)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11097"/>
            <a:ext cx="384600" cy="34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25" y="1797831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28191"/>
            <a:ext cx="384600" cy="307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 центры образования и культуры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обителях действуют воскресные школы, где дети и взрослые получают знания в доброжелательной учебной среде и знакомятся с основами веры.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музеи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поддерживают библиотеки и музейные экспозиции, а также организуют экскурсионные программы, помогая увидеть связь религии, города и культуры.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Лекции и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обителях проходят лекции по истории Санкт-Петербурга и занятия для разных возрастов. Это помогает лучше понимать традиции и прошлое России.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Хоры и просветительские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хоры и издательские проекты укрепляют культурную сторону просвещения. Они соединяют духовную жизнь с изучением истории и грамотным чтением.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372" y="1231750"/>
            <a:ext cx="3608555" cy="332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имена, связанные с монастырями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личности связывают монастыря с историей государства, Церкви и русской культуры.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показывают, что монастыри в Петербурге — не только религиозные места, но и точки пересечения церковной истории и культурной жизни страны.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из предоставленного описания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состояние монастырей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монастыри Санкт-Петербурга снова являются действующими религиозными центрами и памятниками истории. Во многих обителях продолжаются реставрационные работы: восстанавливают фасады, интерьеры и иконы.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богослужения, поддерживается паломничество и интерес со стороны жителей города, школьников и туристов. Это помогает людям знакомиться с наследием через живую традицию и экскурсии.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монастырей для Санкт-Петербурга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заметно влияют на городскую среду: рядом с ними формируется культурный маршрут, а изучение истории становится более наглядным.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истории и архитектуры объясняют, почему монастыри воспринимают и как духовные места, и как важные элементы городской культуры.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шести направлений по предоставленному описанию (качественная, без числовых измерений)
</a:t>
            </a:r>
            <a:endParaRPr lang="en-US" sz="8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память города: главный вывод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монастыри Санкт-Петербурга связывают духовную традицию, историю Российской империи и культурное наследие города. Их путь от основания и расцвета до закрытия и возрождения помогает изучать прошлое России.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2026-05-14T14:49:56Z</dcterms:created>
  <dcterms:modified xsi:type="dcterms:W3CDTF">2026-05-14T14:49:56Z</dcterms:modified>
</cp:coreProperties>
</file>