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 нравится жить в моём родном городе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тёплых местах, добрых людях и маленьких радостях.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родной город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город — это не только улицы и дома. Это школа, двор, парк, знакомые люди и места, где каждый день становится своим.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 люблю свой город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11125" y="2359289"/>
            <a:ext cx="2492400" cy="18529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люблю свой город, потому что он мне знаком с детства. Я знаю дорогу домой, любимые уголки и места, где всегда спокойно и привычно.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308" y="1606387"/>
            <a:ext cx="2492400" cy="680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дороги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27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моего города есть свой характер: тихий утром, оживлённый днём и уютный вечером. Именно поэтому он кажется мне живым и по-настоящему родным.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27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настроение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319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мои близкие, друзья и соседи. Когда вокруг добрые лица и понятные места, хочется чаще гулять, учиться и возвращаться домой с хорошим настроением.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19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люди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 домом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 нравится, что рядом с домом есть деревья, газоны и открытое небо. После уроков так приятно немного пройтись и вдохнуть свежий воздух.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парк или сквер, можно отдохнуть от дел и просто посмотреть вокруг. Природа помогает успокоиться и набраться сил для нового дня.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на природе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тёплое время года город становится зелёным и ярким. Листья шуршат, птицы поют, а обычная прогулка сразу кажется веселее и легче.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места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делают город добрым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 приятно, когда соседи здороваются и улыбаются друг другу. От таких простых мелочей улица кажется дружелюбной, а город — совсем не чужим.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соседи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 знакомые делают каждый день радостнее. С ними даже обычная прогулка превращается в приятную встречу, а город — в место, где хорошо быть вместе.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общения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уступает дорогу, подсказывает путь или говорит вежливое слово, сразу становится теплее. Вежливость — это маленькое добро, которое очень заметно.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 делах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Учителя, продавцы, водители и работники разных профессий каждый день делают жизнь удобнее. Благодаря им город живёт, помогает и заботится о людях.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труд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33649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51775" y="1728589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25" y="1810075"/>
            <a:ext cx="493200" cy="3945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44725" y="3364955"/>
            <a:ext cx="493200" cy="4384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11125" y="496075"/>
            <a:ext cx="8203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я бываю каждый день
</a:t>
            </a:r>
            <a:endParaRPr lang="en-US" sz="25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0555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111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я учусь, встречаю друзей и начинаю свой день. Школа — одно из самых знакомых мест, где мне всё понятно и спокойно.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10555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111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 — это место, куда я всегда возвращаюсь. Там меня ждут семья, отдых и уют, а значит, сил хватает на новые дела.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7120950" y="3006525"/>
            <a:ext cx="1593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 — это место для прогулок, отдыха и тишины. Там легко подышать свежим воздухом, посидеть на скамейке и просто посмотреть вокруг.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120950" y="2315200"/>
            <a:ext cx="15933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3891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38447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дворе можно побегать, поиграть и встретить знакомых ребят. Это место помогает мне чувствовать себя свободно и по-настоящему по-домашнему.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43891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38447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ведёт меня в школу, магазин и к друзьям. Я хорошо знаю свой маршрут, поэтому даже обычная дорога кажется привычной и удобной.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обычный день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проходит обычный день в знакомом городе.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и спокойствие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344100" y="2195675"/>
            <a:ext cx="5345100" cy="5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 нравится, что в моём городе можно идти не спеша и слышать привычные звуки вокруг. Тихие улицы помогают спокойно думать и не уставать.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344090" y="1868215"/>
            <a:ext cx="52665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улицы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344100" y="3201120"/>
            <a:ext cx="5345100" cy="5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места знакомы, я чувствую себя увереннее. Я знаю, где пройти, где отдохнуть и куда вернуться, если нужно передохнуть.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3344090" y="2873660"/>
            <a:ext cx="52665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маршруты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44100" y="4206520"/>
            <a:ext cx="5345100" cy="5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обстановка помогает лучше учиться и отдыхать после насыщенного дня. Здесь легко сохранять хорошее настроение и не торопиться без нужды.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344090" y="3879060"/>
            <a:ext cx="52665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настроение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традиции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городских праздниках звучит музыка, а улицы становятся особенно яркими. Мне нравится, когда вокруг много улыбок и все радуются вместе.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настроение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таких дней остаются рассказы, фотографии и тёплые воспоминания. Потом их приятно вспоминать всей семьёй за ужином.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истории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и школьные праздники делают обычные дни необычными. Там всегда интересно смотреть, слушать и пробовать что-то новое.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события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концертах и выступлениях можно увидеть знакомые лица и почувствовать себя частью большого события. Такие встречи запоминаются надолго.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и впечатления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один особенный день я помню до сих пор: он сделал знакомое место ещё ближе и роднее.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особенный день в любимом месте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пример автора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зонт часто превращает дождливую прогулку в обычную и даже весёлую.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зонт помогает спокойно дойти до дома и не испортить настроение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формулировка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 забочусь о городе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не бросаю мусор на улице и всегда ищу урну. Когда двор и тротуары остаются чистыми, гулять приятнее и хочется беречь свой город ещё больше.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улицы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стараюсь быть вежливым: здороваюсь, уступаю место и благодарю за помощь. Добрые слова и уважение делают город дружелюбнее, а людей — ближе друг к другу.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каждый день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аккуратно отношусь к деревьям, цветам и газонам, не ломаю ветки и не топчу зелёные участки. Так город остаётся красивым и живым для всех.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большом городе и у нас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5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большом городе обычно больше транспорта, шума и спешки. Это интересно, но иногда устаёшь. У нас спокойнее, и после прогулки остаются силы для игр и домашних дел.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5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жизни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283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своём городе я чаще встречаю знакомые лица: соседей, учителей и друзей. Это создаёт ощущение доверия, а в большом городе люди чаще кажутся совсем незнакомыми.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83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люди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091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любимый магазин, школа, парк и дом, всё становится проще и уютнее. Не нужно долго искать дорогу, а после прогулки всегда легко вернуться домой.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1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под рукой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Моё любимое место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Моё любимое место — городской парк. Там много деревьев и свежего воздуха, а ещё можно спокойно идти по дорожкам и слушать, как шуршат листья.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я люблю бывать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место кажется мне особенно тёплым и родным. Когда я там бываю, настроение становится спокойным, а день — намного приятнее и длиннее.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оно нравится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люблю приходить туда с семьёй или друзьями. Мы гуляем, разговариваем и отдыхаем, а ещё иногда делаем красивые фотографии на память.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кем я прихожу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парке стоят удобные скамейки, есть аккуратные тропинки и место для игр. Здесь можно и побегать, и посидеть, и просто посмотреть на небо.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там есть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46400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«красивый» помогает сказать, что в городе приятно смотреть на дома, улицы и природу. Оно подходит, когда вокруг есть что-то аккуратное и радующее глаз.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46400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Красивый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185600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«светлый» и «спокойный» помогают описать чистые улицы, ясное настроение и тихий ритм. Их можно смело менять под свой город.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7185600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и спокойный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499843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«родной» и «дружелюбный» говорят о близости, добрых людях и хорошем настроении. Они показывают, что город не просто место на карте, а часть жизни.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5499843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и дружелюбный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3813612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«зелёный» подходит городу с деревьями, скверами и парками. Оно сразу напоминает о свежем воздухе, тени и прогулках на улице.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3813612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2130021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«уютный» передаёт тёплое чувство дома, спокойных дворов и знакомых мест. Так говорят о городе, где хочется гулять без спешки.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2130021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короткий рассказ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 нравится жить в моём родном городе, потому что здесь рядом моя семья и мои друзья. С ними каждый день кажется добрым и понятным.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главное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город дорог мне, потому что он хранит мои впечатления, радостные дни и привычные маршруты. Здесь мне хорошо быть самим собой.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родной город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моём городе приятно встречать знакомых людей и видеть что-то новое. Иногда даже обычная прогулка становится маленьким открытием, которое хочется запомнить.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открытия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люблю знакомые улицы, парк возле дома и любимые места, где можно гулять, играть и отдыхать. Там всегда чувствуешь себя уверенно и спокойно.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места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выступать уверенно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скажи, почему тебе нравится твой город. Назови 2–3 простые причины: дом, семья, друзья, любимые места или прогулки. Короткое начало звучит понятно и уверенно.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Начни просто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расскажи, где ты бываешь чаще всего и что там делаешь. Можно вспомнить школу, двор, парк или улицу возле дома. Так рассказ станет живым.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Добавь примеры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37593" y="3780319"/>
            <a:ext cx="5081492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скажи, чем город особенно дорог именно тебе. Улыбнись, смотри на класс и говори спокойно. Простые слова всегда звучат лучше всего.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37600" y="3391426"/>
            <a:ext cx="5081492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Закончи уверенно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ответы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929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Потому что здесь мой дом, моя школа и мои любимые места. В родном городе всё знакомо, а каждый день приносит что-то хорошее и понятное.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9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 его люблю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7321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хорошее — это уют, спокойствие и добрые люди вокруг. Когда рядом знакомые улицы и приветливые лица, жить и учиться становится легче и приятнее.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321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 нём хорошего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245645"/>
            <a:ext cx="8424000" cy="17687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причины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Покажи, что рядом есть родные и добрые люди. Именно они делают город тёплым, а обычные дни — более радостными и спокойными.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1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Родные люди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19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любимые места: парк, двор, улицу или набережную. Когда у человека есть такие уголки, город кажется ближе и роднее.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319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места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27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забудь о воспоминаниях: праздники, прогулки, смешные случаи и красивые виды. Именно они превращают город в часть личной истории.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127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Приятные воспоминания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мой город мне дорог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родной город дорог мне людьми, местами и тёплыми воспоминаниями. Здесь я чувствую себя дома, а каждый день находит, чем порадовать. Спасибо за внимание!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2026-07-25T06:29:23Z</dcterms:created>
  <dcterms:modified xsi:type="dcterms:W3CDTF">2026-07-25T06:29:23Z</dcterms:modified>
</cp:coreProperties>
</file>