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описание действий на английском языке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действий глаголами — ключ к общению на английском языке. Учимся строить фразы правильно.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описания действий в английской речи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отражают движение и изменение. Правильное построение предложений с ними помогает участвовать в беседе и точно выражать мысли.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Kids often eat breakfast and get ready for school in the morning. These daily actions form the base of simple English expressions and make everyday conversations lively.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football and riding a bike are common activities among children. Describing these actions helps освоить английскую лексику и учиться говорить о хобби.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books and doing homework are usual parts of a student’s day. Knowing verbs for these actions помогает делиться своими планами и рассказывать о дне.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 на английском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сердце английского предложения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обозначает действие или состояние — базовый элемент смысловой структуры предложения.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форм глагола: инфинитив, личные формы и использование вспомогательных глаголов для заданий вопросов и отрицаний.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Фиксированный порядок слов: сначала подлежащее, затем глагол; так строятся правильные утвердительные предложения.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глаголов в основных временах английского языка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формы одного глагола для Past Simple, Present Simple и Future Simple с примерами для разных лиц.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зависят от времени и лица, важна правильная форма для понимания и коммуникации.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английского языка,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«I» и «You»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«I play football» и «You read books» демонстрируют, как глаголы сочетаются с разными местоимениями для описания действий.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для «He» и «She»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третьего лица единственного числа в Present Simple добавляется окончание -s: «He eats breakfast». Следование этому правилу — основа грамматической правильности.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действиями и личными местоимениями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описывать действия на английском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рассказывать о своих привычках и делах, расширяя навыки общения.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понимать тексты, где действия описываются через различные времена и формы глаголов.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возможность строить диалоги и выражать свои мысли последовательно и понятно.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языковое мышление, что облегчает изучение других аспектов английского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отвечают на вопросы, пишут задания и слушают учителя. Каждый глагол отражает конкретную ситуацию в учебном процессе.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помогать, убирать и отдыхать. Такие глаголы помогают рассказать о повседневной домашней жизни на английском.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дети гуляют, ездят на велосипеде и играют. Понимание этих глаголов способствует описанию своего досуга и окружающей среды.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 разных местах — английская лексика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 течение дня — английская лексика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Просыпаемся (wake up), завтракаем (eat breakfast), одеваемся (get dressed). В это время используют глаголы, отражающие начало дня.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(study), играем (play games), встречаемся с друзьями (meet friends). Эти действия характерны для дневной рутины школьника.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домашнее задание (do homework), смотрим телевизор (watch TV), ложимся спать (go to bed). Вечерние глаголы помогают говорить об окончании дня.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активности учащихся 7 класса, 2023 год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подростков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времени подростки тратят на учёбу и развлечения, что отражает сбалансированное распределение дел.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глаголов для описания этих действий важно для ежедневного общения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Динамичное повествование в детских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для детей часто используются глаголы действия, чтобы создать живой и понятный сюжет. Фразы вроде «The boy ran down the street» помогают читателю представить движение и события ярче.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художественной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глаголы делают описания насыщенными и выразительными. Пример: «She painted a picture» — передаёт как процесс, так и творческую атмосферу произведения.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действий в английских рассказах и книгах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на английском: сначала, затем, наконец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переходные слова, чтобы логично связать события в рассказе: first, then, after that, finally помогают структурировать рассказ о дне или событии.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«First I woke up» — первый шаг. За ним следует действие с использованием then для продолжения рассказа.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используют after that, чтобы описать последующие шаги, придавая тексту последовательность и ясность.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слово finally обозначает завершение, что создаёт впечатление полного и связного повествования.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описания действия на английском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для логичного и полного предложения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описания: наречия и прилагательные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уточняют, как происходит действие, например, quickly, loudly, плавно описывая манеру выполнения действия.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добавляют информацию о существительных, делая описание более ярким и детальным, например, a beautiful song или a fast runner.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слов помогает создавать более живые и выразительные предложения, делая речь интереснее и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и составные действия в 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действия выражаются одним глаголом, например: The cat sleeps. Это простое описание одного события или состояния.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действия показывают цепочку событий, например: The girl goes to the shop, buys bread, comes home — так создаётся более динамичный рассказ.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учащихся допускают ошибки с окончанием -s в Present Simple для he/she/it.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ошибки: неправильный выбор времени, путаница в последовательности действий, отсутствие правильного окончания у глаголов третьего лица единственного числа.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опроса учащихся 7 класса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нескольких действий в одном предложении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Соединители and, then, after, so помогают объединить несколько действий в рассказе, делая речь плавной и связной. Например: He opens the window and tidies up the room.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связок позволяет последовательнее описывать события: She studies English, then plays tennis. Это улучшает понимание и звучание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приемы: выделение действий в фильмах и текстах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просмотра фильмов на английском важно замечать ключевые глаголы, которые показывают действия героев, например: hero runs или family eats dinner.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глаголов помогает лучше понять сюжет и мотивы персонажей, что способствует улучшению навыков восприятия языка.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текстов выделение действий облегчает понимание последовательности событий и улучшает навыки перевода.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усиливают внимательность к деталям и развивают способность правильно использовать глаголы в речи и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Упражнения: составление английских предложений с действиями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создания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Придумайте пять предложений о своём дне, используя разные глаголы и времена. Это поможет закрепить навыки и научиться выражать повседневные действия.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разными временами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небольшой рассказ по картинке, применяя разнообразные глаголы. Выберите правильные слова для точного описания ситуации и последовательности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освоения описания действий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глаголов и умение строить правильные предложения повышает уровень общения, помогает свободно рассказывать, лучше понимать английскую речь и развивает языковое мышление.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2026-05-07T01:23:23Z</dcterms:created>
  <dcterms:modified xsi:type="dcterms:W3CDTF">2026-05-07T01:23:23Z</dcterms:modified>
</cp:coreProperties>
</file>