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войска, их состав и предназначение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границы, порядок внутри страны и помощь при ЧС — единая система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связана с ОБЗР в 10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государство распределяет ответственность за разные угрозы: от охраны границы до спасения людей при авариях и бедствиях. Для школьника важно понимать, кто и как действует в таких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и место в системе безопасности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статус других войск и специальных формирований закреплён в Конституции РФ и федеральных законах, определяющих полномочия, задачи и порядок применения сил.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не действуют отдельно: они входят в единую систему национальной безопасности, где каждое ведомство отвечает за свой участок угроз и ответственности.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полномочий позволяет точнее реагировать на разные ситуации: охрана границы, внутренний порядок, защита населения, режимные объекты и чрезвычайные происшествия.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группы, ведомства и задачи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структуры отвечают за разные направления безопасности.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группы свой профиль задач, но все они работают на общую безопасность государства.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 о соответствующих видах службы и полномочиях ведомств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национальной гвардии: как выглядят их задачи в работе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Патруль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Росгвардии заметна в местах, где важно поддерживать порядок и быстро реагировать на угрозы. На изображении уместны экипировка, защитные шлемы, бронежилеты и служебный автомобиль, подчёркивающие готовность к действиям в городской среде.
</a:t>
            </a:r>
            <a:endParaRPr lang="en-US" sz="82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важного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могут нести службу у режимных объектов, где особенно важны дисциплина, контроль доступа и внимательное наблюдение. Для иллюстрации подойдут пост охраны, форма караула и техника, используемая для патрулирования и усиления безопасности.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части участвуют в действиях, требующих высокой организованности и точного соблюдения приказов. Визуально это можно показать через служебную экипировку, средства связи и транспорт, который обеспечивает мобильность и координацию подразделений.
</a:t>
            </a:r>
            <a:endParaRPr lang="en-US" sz="83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Росгвардии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задачи ведомства распределены между несколькими направлениями служебной работы.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Росгвардия сочетает охранные, контрольные и оперативные функции, поэтому важна для внутренней безопасности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задач Росгвардии по федеральному законодательству РФ
</a:t>
            </a:r>
            <a:endParaRPr lang="en-US" sz="8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органы ФСБ России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служба использует наблюдательные посты, технические средства и патрули, чтобы своевременно замечать признаки нарушения границы и отслеживать обстановку на местности и акватории.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районах служба опирается на корабельные подразделения, катера и связь, чтобы быстро реагировать на изменения обстановки и работать в сложных погодных условиях.
</a:t>
            </a:r>
            <a:endParaRPr lang="en-US" sz="924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рубежей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пограничников — не допустить незаконного пересечения границы, пресечь контрабанду и обеспечить контроль в пунктах пропуска при движении людей, транспорта и грузов.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заставы и манёвренные группы действуют согласованно: они выдвигаются к месту нарушения, блокируют участок и обеспечивают законное задержание нарушителей.
</a:t>
            </a:r>
            <a:endParaRPr lang="en-US" sz="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охране границы
</a:t>
            </a:r>
            <a:endParaRPr lang="en-US" sz="265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порядок реагирования пограничных подразделений на признаки нарушения границы.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Формирования гражданской обороны МЧС России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Формирования гражданской обороны помогают населению при авариях, стихийных бедствиях и военных угрозах, когда на первый план выходит не борьба с противником, а защита людей и снижение потерь.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проводят эвакуацию, спасательные работы, инженерную разведку и развертывают пункты временного размещения, чтобы обеспечить пострадавшим безопасность, воду, питание и медицинскую поддержку.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особенно велико в первые часы после происшествия, когда нужна быстрая организация помощи, координация служб и восстановление минимально нормальных условий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оснащение войск гражданской обороны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входят спасательные воинские формирования, мобильные подразделения и инженерные группы, способные работать в завалах, при пожарах, наводнениях и других опасных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службы применяются аварийно-спасательная техника, средства связи, приборы радиационной и химической разведки, защитная экипировка и оборудование для разминирования и эвакуации.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задач трёх ключевых групп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действуют в единой системе безопасности, но решают разные типы угроз и используют разные методы реагирования.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структурами определяется характером угрозы: граница, внутренний порядок и чрезвычайные ситуации требуют разных приоритетов.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на основе федеральных законов РФ о Росгвардии, государственной границе и гражданской обороне; учебные материалы по ОБЗР.
</a:t>
            </a:r>
            <a:endParaRPr lang="en-US" sz="7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специальные структуры и их роль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безопасность охраняемых лиц, объектов и мероприятий, где требуется повышенный режим защиты и особый порядок доступа.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устойчивый обмен данными между ведомствами, чтобы команды передавались быстро, точно и без сбоев в сложной обстановке.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перемещение людей, техники и грузов, особенно когда требуется бесперебойная работа в условиях риска или ограниченного доступа.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режимы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соблюдение особых правил на режимных объектах и в закрытых зонах, где критичны контроль, секретность и дисциплина.
</a:t>
            </a:r>
            <a:endParaRPr lang="en-US" sz="10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 примеры применения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угрозы и способы действий в зависимости от обстановки и профиля ведомства.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действует в своей зоне ответственности: методы работы определяются не только местом, но и характером 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федеральные законы РФ о соответствующих ведомствах.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выбор сил и средств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обстановке важны не отдельные признаки, а их сочетание, поэтому решения принимаются после оценки всей картины угрозы.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срочность и сложнее условия, тем больше значение мобильности, разведки и межведомственной координации.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принципов реагирования сил и средств при различных видах угроз.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личного состава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подготовка формирует дисциплину, физическую выносливость и умение действовать по уставу, что необходимо для службы в любых подразделениях.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Пограничнику особенно нужны наблюдательность, ориентирование на местности и уверенные действия при задержании нарушителей в сложной обстановке.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Росгвардии важны правовые основы применения силы, тактика службы в городе и согласованная работа в составе наряда или группы.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подразделения отрабатывают действия в завалах, дыму, воде и зоне химической или радиационной опасности, где решающими становятся скорость и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взаимодействуют ведомства в единой системе
</a:t>
            </a:r>
            <a:endParaRPr lang="en-US" sz="2699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совместных действий сил и органов при возникновении угрозы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средства обеспечения службы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распоряжении различных ведомств находятся бронеавтомобили, катера, вертолёты, беспилотные аппараты и средства наблюдения. Такой набор позволяет выбирать технику по обстановке, а не по единому шаблону.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службы на границе особенно важны мобильность и контроль территории, для охраны порядка — связь и оперативный транспорт, для спасательных работ — оборудование разборки завалов, эвакуации и защиты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других войск для безопасности страны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система безопасности опирается на распределение задач между ведомствами, а не на одно универсальное подразделение.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эффект достигается за счёт взаимодополняемости: каждый сектор закрывает свою уязвимость и повышает устойчивость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федеральным законам РФ и учебным материалам ОБЗР; данные представлены в учебно-иллюстративной форме.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с Вооружёнными силами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армия, и другие войска имеют военную организацию, дисциплину, служебную подготовку и подчиняются государственным задачам, определённым законом.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черта — применение вооружения и техники, но характер действий различается: у армии преобладает внешняя оборона, у других войск — внутренняя безопасность.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войска чаще работают в городе, на границе, на режимных объектах и в зоне чрезвычайных ситуаций, где нужна точная правовая регламентация.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задач меняются подготовка, экипировка, повседневные функции и способы взаимодействия с населением и другими службами.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войска: опора устойчивой безопасности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войска и специальные формирования дополняют Вооружённые силы там, где требуются охрана границы, защита людей, поддержание порядка и быстрое реагирование на опасности.
</a:t>
            </a:r>
            <a:endParaRPr lang="en-US" sz="3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2026-05-21T05:19:46Z</dcterms:created>
  <dcterms:modified xsi:type="dcterms:W3CDTF">2026-05-21T05:19:46Z</dcterms:modified>
</cp:coreProperties>
</file>