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Беларуси: основные черты и значение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морены и следы ледников сформировали облик Беларуси.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ледника к современному ландшафту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Беларуси сформировался на Восточно-Европейской равнине под воздействием ледников, талых вод и рек. Именно эти внешние процессы создали низменности, возвышенности, долины и водно-ледниковые формы, которые определяют поверхность страны сегодня.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Беларусь одной из самых равнинных стран Европы и облегчает хозяйственное освоение.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Беларуси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занимают равнины и слабоволнистые поверхности.
</a:t>
            </a:r>
            <a:endParaRPr lang="en-US" sz="24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562602"/>
            <a:ext cx="4782600" cy="26655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орографические районы Беларуси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орографические районы отражают различия высот, форм поверхности и степени расчленённости рельефа.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различия невелики, но по карте отчётливо выделяются низменности, равнины и возвышенности.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Беларуси и школьному курсу географии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Дзержинская гора — высшая точка страны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без горного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Дзержинская гора поднимается до 345 метров и остаётся самой высокой точкой Беларуси. Её профиль напоминает не горный хребет, а мягко выраженную моренную возвышенность.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Западнее Минска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расположен в пределах Минской возвышенности, к западу от столицы. С этого места хорошо видно, что белорусский рельеф строится на сочетании холмов, волнистых поверхностей и широких понижений.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Памятный знак на высоте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вершине установлен знак, подчёркивающий значение точки в географии страны. Такое оформление помогает связать физико-географический факт с наглядным образом и делает объект узнаваемым для посетителей.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территории Беларуси по типам рельефа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общий баланс форм поверхности и показывает, что наиболее высокие участки занимают локальные массивы.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страны в целом выровнен; заметные высоты сосредоточены на отдельных возвышенностях.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географии Беларуси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Беларуси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 и старицы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пониженных районах реки часто образуют широкие поймы, старичные понижения и мелкие заболоченные участки. Такие формы делают ландшафт более влажным и ограничивают естественный дренаж.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отложения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низменностей характерны пески и супеси, накопленные водными потоками и ледниковыми водами. Они придают поверхности сглаженный облик и влияют на свойства почв.
</a:t>
            </a:r>
            <a:endParaRPr lang="en-US" sz="1290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освоение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Низменные территории удобны для сельского хозяйства, но требуют мелиорации и осушения. Без инженерной подготовки здесь трудно использовать земли из-за переувлажнения и слабого стока воды.
</a:t>
            </a:r>
            <a:endParaRPr lang="en-US" sz="1271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Полесский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низменности наиболее протяжённы и связаны с Полесьем. Здесь слабый уклон поверхности сочетается с высоким уровнем грунтовых вод, поэтому широко распространены болота и заболоченные леса.
</a:t>
            </a:r>
            <a:endParaRPr lang="en-US" sz="118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 и их роль в ландшафте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приподнятые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Белорусская, Минская, Новогрудская и Витебская возвышенности заметно выделяются на фоне равнин. Их поверхность обычно холмистая или волнистая, а перепады высот ощущаются сильнее, чем на низменностях.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Моренное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сложены преимущественно моренными суглинками, оставленными ледником. Поэтому здесь часто встречаются холмы, гряды и расчленённые склоны, которые формируют более разнообразный рельеф.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Водоразделы и ручьи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возвышенностях проходят водоразделы и начинается множество малых рек и ручьёв. Разветвлённая сеть стока усиливает расчленённость поверхности и делает ландшафт менее однообразным.
</a:t>
            </a:r>
            <a:endParaRPr lang="en-US" sz="1177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Мозаичность природных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различий в высоте, увлажнении и крутизне склонов на возвышенностях сочетаются разные типы почв, растительности и землепользования, поэтому природные условия здесь более контрастны.
</a:t>
            </a:r>
            <a:endParaRPr lang="en-US" sz="11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ледник сформировал современный рельеф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влияние четвертичного оледенения, талых вод и последующей речной переработки поверхности.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51" y="1685887"/>
            <a:ext cx="181500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462" y="3393766"/>
            <a:ext cx="159075" cy="1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321" y="1691454"/>
            <a:ext cx="192000" cy="170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771" y="3393766"/>
            <a:ext cx="181800" cy="181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771" y="1691454"/>
            <a:ext cx="192000" cy="170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и водно-ледниковые формы рельефа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Моренные гряды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вытянутые холмистые поднятия из несортированного материала, оставленного ледником. Они особенно хорошо заметны там, где ледник активно накапливал обломочный материал.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Зандровые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широкие плоские поверхности, сформированные потоками талых вод у края ледника. Они часто состоят из песков и хорошо дренируются, поэтому отличаются иными условиями почвообразования.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гряды песков и гравия образовались под потоками талых вод. Их форма помогает восстановить направление древнего водного стока под ледником.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Котловины вытаивания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Понижения возникли там, где после таяния погребённых льдин поверхность просела. Многие такие формы позже заполнились водой и стали озёрными или заболоченными участками.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 представляют собой отдельные холмы или бугры, сложенные водно-ледниковыми отложениями. Они создают неровную поверхность и повышают ландшафтную пестроту.
</a:t>
            </a:r>
            <a:endParaRPr lang="en-US" sz="11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и эрозионное расчленение рельефа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Днепра, Западной Двины, Немана и Припяти образуют важные понижения поверхности. Они направляют сток воды, формируют широкие днища и заметно усложняют ровный характер белорусского рельефа.
</a:t>
            </a:r>
            <a:endParaRPr lang="en-US" sz="1087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работы рек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создают поймы, террасы, меандры, старицы и овраги. Эти элементы возникают при размыве берегов, накоплении наносов и смене русел, поэтому долины выглядят особенно разнообразными по строению.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Эрозионное расчленение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возвышенностей и в районах рыхлых отложений водный поток сильнее размывает поверхность. Из-за этого рельеф становится более расчленённым, а перепады высот — заметнее на небольших расстояниях.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 долинах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речных долинах обычно выше влажность почв, больше луговых участков и ниже абсолютные отметки. Здесь чередуются поймы и низкие террасы, что создаёт удобные, но уязвимые для подтоплений территории.
</a:t>
            </a:r>
            <a:endParaRPr lang="en-US" sz="10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высотных уровней рельефа Беларуси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высокие участки страны остаются сравнительно невысокими, поэтому Беларусь не имеет резко выраженного горного пояса.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основными высотными уровнями умеренная: рельеф в целом выровнен, а локальные возвышения лишь подчеркивают его равнинный характер.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обобщённых высотных характеристик рельефа Беларуси, приведённых в учебном материале
</a:t>
            </a:r>
            <a:endParaRPr lang="en-US" sz="8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 как крупнейший низменный регион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воды и болот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 на юге Беларуси воспринимается как пространство, где вода постоянно влияет на ландшафт. Плоская поверхность, близкое залегание грунтовых вод и обширные болота создают особый природный облик, в котором заметны поймы рек и заболоченные леса.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гряды среди низин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ровных участков Полесья встречаются песчаные гряды, небольшие повышения и понижения, связанные с древними водно-ледниковыми процессами. Такой рельеф делает регион неоднородным и показывает, как даже низменность может иметь сложную внутреннюю структуру.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Беларуси: озёрно-ледниковый ландшафт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последнего оледенения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Беларуси особенно ярко хранит следы ледника: здесь чередуются моренные холмы, гряды и понижения. Такое сочетание форм придаёт местности волнистость и делает её заметно контрастнее южных равнин.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озёрных котловин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Озёрные котловины возникли после таяния льда и стали основой для многочисленных водоёмов. Поэтому северные районы отличаются высокой увлажнённостью, живописными озёрными ландшафтами и развитой сетью небольших рек.
</a:t>
            </a:r>
            <a:endParaRPr lang="en-US" sz="1161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поверхности создают мозаичность почв, растительности и увлажнения. На небольших расстояниях здесь соседствуют леса, влажные луга и участки с более сухими возвышениями, что усиливает ландшафтное разнообразие.
</a:t>
            </a:r>
            <a:endParaRPr lang="en-US" sz="1161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Озёрно-ледниковый рельеф влияет на расселение, землепользование и природопользование. Он благоприятен для рекреации и туризма, но требует учёта влажности почв и неоднородности поверхности при освоении территории.
</a:t>
            </a:r>
            <a:endParaRPr lang="en-US" sz="11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хозяйственное использование территорий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особенности поверхности определяют виды хозяйственного освоения и основные ограничения для каждого типа территорий.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ровнее поверхность, тем проще её хозяйственное освоение; чем сильнее расчленён рельеф, тем выше затраты на защиту почв и инфраструктуры.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«Рельеф Беларуси»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11097"/>
            <a:ext cx="384600" cy="34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11097"/>
            <a:ext cx="384600" cy="34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природные опасности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Заболачивание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низких и слабо наклонённых участках вода стекает медленно, поэтому усиливается переувлажнение почв. Это способствует заболачиванию и затрудняет сельскохозяйственное использование территорий.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Овражная эрозия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возвышенностях и склонах при распашке без защиты почв возрастает риск смыва верхнего слоя и образования оврагов. Такие процессы особенно опасны на рыхлых отложениях.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Паводки и подтопления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поймах рек весной и после сильных дождей возможны паводки. Они создают угрозу для домов, дорог и угодий, расположенных в низких прибрежных зонах.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избыточного увлажнения, слабого дренажа и локальной эрозии делает освоение ряда территорий более сложным. Поэтому рельеф требует осторожного природопользования и инженерной защиты.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рельефа на расселение и инфраструктуру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особенности поверхности определяют размещение дорог, населённых пунктов и хозяйственных объектов.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Беларуси на физической карте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Изогипсы и 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равных высот помогают увидеть, где поверхность поднимается, а где остаётся почти плоской. По ним легко определить водоразделы, склоны и участки с более заметными перепадами.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Беларуси выглядит более холмистым из-за ледниковых форм, тогда как юг, особенно Полесье, отличается выровненной поверхностью. Это наглядно показывает влияние древнего оледенения.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карты и реальности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физической карты с реальными ландшафтами помогает понять происхождение поверхности. Карта не только показывает высоты, но и объясняет, почему формы рельефа распределены именно так.
</a:t>
            </a:r>
            <a:endParaRPr lang="en-US" sz="1297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и возвышенности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физической карте хорошо видны крупные низменные пространства и отдельные возвышенные массивы. Такое сочетание подтверждает, что рельеф страны в целом ровный, но не однообразный по строению.
</a:t>
            </a:r>
            <a:endParaRPr lang="en-US" sz="12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рельефа Беларуси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абсолютные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относится к числу самых ровных стран Европы. Большая часть территории лежит на невысоких отметках, поэтому резкие перепады высот здесь встречаются редко и обычно имеют локальный характер.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равнин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площадь занимают равнины и слабоволнистые поверхности. Они формируют удобный фон для расселения, сельского хозяйства и транспортных связей, но не исключают разнообразия отдельных ландшафтов.
</a:t>
            </a:r>
            <a:endParaRPr lang="en-US" sz="1093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рельеф во многом создан ледником и его талой водой. Моренные возвышенности, зандровые равнины, камы, озы и котловины вытаивания делают поверхность страны генетически сложной.
</a:t>
            </a:r>
            <a:endParaRPr lang="en-US" sz="1105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воды и заболачивания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избыточное увлажнение переработали ледниковые отложения, усилили эрозию и способствовали образованию болот. Поэтому рельеф Беларуси одновременно выровнен по высоте и богат разными формами происхождения.
</a:t>
            </a:r>
            <a:endParaRPr lang="en-US" sz="10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Беларуси важен для понимания страны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Беларуси определяет размещение населённых пунктов, дорог, сельского хозяйства и природных комплексов. Его равнинность облегчает освоение, а ледниковое наследие создаёт разнообразие ландшафтов и условий жизни.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2026-06-03T00:37:02Z</dcterms:created>
  <dcterms:modified xsi:type="dcterms:W3CDTF">2026-06-03T00:37:02Z</dcterms:modified>
</cp:coreProperties>
</file>