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jpe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обзор: строение и функции головного мозга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— главный центр управления телом, мышлением и эмоциями.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пониманию мозга: история и методики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мозга началось в древности, когда впервые задумались о его роли. Со временем стратегии углубились: от первых догадок Гиппократа до современных МРТ и электроэнцефалографии, позволяющих наблюдать активность мозга в живом режиме.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анатомические отделы головного мозга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больших полушарий и мозжечка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полушария составляют верхнюю часть мозга и отвечают за сложные функции, а мозжечок расположен под ними, регулируя координацию движений и баланс. Каждый из этих отделов играет уникальную роль в общей работе мозга.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ствола в нервной системе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 мозга соединяет головной и спинной мозг, обеспечивая передачу нервных сигналов и регулируя важные жизненные процессы, такие как дыхание и сердцебиение.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— тонкий слой нейронов толщиной примерно 2–5 мм, где сосредоточено около 20 миллиардов нейронов, ответственных за высшие функции мозга.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функция коры больших полушарий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управляет сознанием, мышлением и обработкой сенсорной информации, обеспечивая анализ и принятие решений на основе полученных данных.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коре выделяют зоны: моторную для управления движениями, сенсорную для восприятия ощущений и ассоциативную для интеграции информации и сложных интеллектуальных процессов.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Лобная доля отвечает за контролируемые движения, поведение, планирование и речь, позволяя проявлять волю и принимать решения.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Теменная доля обрабатывает информацию о прикосновениях и положении тела в пространстве, что важно для ориентировки и координации.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Височная доля связана с восприятием звуков, распознаванием речи и хранением воспоминаний, влияя на память и слух.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Затылочная доля отвечает за обработку зрительных сигналов, что позволяет нам воспринимать и интерпретировать окружающий мир в визуальном виде.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больших полушарий и их специализация
</a:t>
            </a:r>
            <a:endParaRPr lang="en-US" sz="224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50%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всех нейронов головного мозга сосредоточено именно в мозжечке, отражая его важность в управлении движениями.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Нейробиология человека, 2022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Мозжечок содержит около половины всех нейронов мозга, что обеспечивает высокую точность контроля движений и поддержание равновесия во время активности.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 мозга: жизненно важные центры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Продолговатый мозг — центр жизнедеятельности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Продолговатый мозг отвечает за автоматические функции: дыхание, сердцебиение и кровяное давление. Его работа критически необходима для выживания без сознательного контроля.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и связь между отделами мозга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обеспечивает передачу сигналов между полушариями и другими отделами мозга, участвуя в регуляции сна и реакции на внешние раздражители.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мозг и рефлекторные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мозг контролирует быстрые рефлексы и первичную обработку информации, поступающей от глаз и ушей, что важно для ориентации и защиты.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15044"/>
            <a:ext cx="4000500" cy="1735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функции крупных отделов мозга и примеры их проявления в жизни человека.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отделов головного мозга
</a:t>
            </a:r>
            <a:endParaRPr lang="en-US" sz="2912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отдел мозга специализируется на важных функциях, обеспечивая гармоничную работу организма.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Биология, 9 класс
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Нейроны: строительные блоки мозга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нейрона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 состоит из тела клетки, дендритов, принимающих сигналы, и аксона, по которому передается импульс. Такая конструкция обеспечивает эффективную передачу информации.
</a:t>
            </a:r>
            <a:endParaRPr lang="en-US" sz="1105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Синапсы — мосты между нейронами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Синапсы — специальные контакты, где нейроны обмениваются сигналами с помощью химических веществ — нейромедиаторов, таких как дофамин и серотонин, важные для настроения и обучения.
</a:t>
            </a:r>
            <a:endParaRPr lang="en-US" sz="1031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нейромедиаторов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Нейромедиаторы регулируют передачу нервных импульсов, влияя на настроение, концентрацию и память. Их баланс обеспечивает здоровую работу мозга.
</a:t>
            </a:r>
            <a:endParaRPr lang="en-US" sz="110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Миелиновая оболочка: ускорение передачи сигналов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передачи импульсов благодаря миелину достигает до 120 метров в секунду, что критично для быстрой реакции организма на внешние стимулы.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Миелиновая оболочка покрывает аксоны некоторых нейронов, действуя как изолятор и позволяя нервным импульсам двигаться быстрее и точнее.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структуре миелина, как при рассеянном склерозе, замедляют передачу сигналов, вызывая проблемы с координацией и чувствительностью.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Ассоциативная зона интегрирует информацию из разных источников, обеспечивая комплексное восприятие и сложные мыслительные процессы.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распределение зон коры и их функции
</a:t>
            </a:r>
            <a:endParaRPr lang="en-US" sz="261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разделение коры помогает эффективно обрабатывать разнообразные нервные сигналы и координировать сложные реакции организма.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биологии, 2023
</a:t>
            </a:r>
            <a:endParaRPr lang="en-US" sz="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525" y="1699210"/>
            <a:ext cx="4033500" cy="300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Левое и правое полушария: специализация и работа в тандеме
</a:t>
            </a:r>
            <a:endParaRPr lang="en-US" sz="2246" dirty="0"/>
          </a:p>
        </p:txBody>
      </p:sp>
      <p:sp>
        <p:nvSpPr>
          <p:cNvPr id="8" name="Text 2"/>
          <p:cNvSpPr txBox="1"/>
          <p:nvPr/>
        </p:nvSpPr>
        <p:spPr>
          <a:xfrm>
            <a:off x="386175" y="2732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левого полушария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Левое полушарие ответственно за речь, письмо и логическое мышление. Оно обеспечивает анализ и планирование, что критично в учебе и повседневной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86175" y="3828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правого полушария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Правое полушарие поддерживает творческое мышление, распознавание образов и эмоциональность. Оно помогает нам ориентироваться в пространстве и воспринимать музыку и искусство.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регулирует жизненно важные функции, включая температуру тела, аппетит и эмоциональные реакции. Он является связующим звеном между нервной и эндокринной системами.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Гипофиз, находящийся под гипоталамусом, выделяет гормоны, контролирующие работу щитовидной железы и надпочечников, а также стимулирует рост организма.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гипоталамуса и гипофиза позволяет быстро адаптировать тело к изменениям внешней среды и внутренним потребностям.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структуры совместно обеспечивают гармоничное функционирование организма, влияя на сон, обмен веществ и стрессовые реакции.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и гипофиз: гормональная регуляция организма
</a:t>
            </a:r>
            <a:endParaRPr lang="en-US" sz="224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обучение: механизмы на клеточном уровне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Синаптическая пластичность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и формирование новых синапсов улучшают передачу сигналов между нейронами, что является основой для обучения и памяти.
</a:t>
            </a:r>
            <a:endParaRPr lang="en-US" sz="916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гиппокампа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Гиппокамп обеспечивает преобразование кратковременной памяти в долговременную, сохраняя важную информацию.
</a:t>
            </a:r>
            <a:endParaRPr lang="en-US" sz="945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Активация нейронных цепей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обучении активируются определённые группы нейронов, что усиливает связь между ними благодаря нейромедиаторам.
</a:t>
            </a:r>
            <a:endParaRPr lang="en-US" sz="945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Консолидация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информации происходит во время отдыха и сна, что позволяет лучше усваивать знания и навыки.
</a:t>
            </a:r>
            <a:endParaRPr lang="en-US" sz="94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789650"/>
            <a:ext cx="271200" cy="27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073476"/>
            <a:ext cx="271200" cy="271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3512" y="2346874"/>
            <a:ext cx="248325" cy="283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66220"/>
            <a:ext cx="271200" cy="2169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лимбической системы и их функции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Гиппокамп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за формирование и закрепление долговременной памяти, а также участвует в навигации и ориентации в пространстве.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Миндалина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 эмоциональные реакции, включая страх и радость, а также участвует в оценке угроз и социальном поведении.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Поясная извилина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связь между эмоциями и когнитивными процессами, участвует в регулировании внимания и боли.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корой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Лимбическая система взаимодействует с корой для контроля поведения и принятия решений на основе эмоционального контекста.
</a:t>
            </a:r>
            <a:endParaRPr lang="en-US" sz="8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светового сигнала: как работает зрительный анализатор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света в электрические импульсы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попадая на сетчатку, активирует фоторецепторы, превращая его в электрические сигналы. Эти сигналы передаются по зрительному нерву к мозгу для обработки.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сигнала в затылочную долю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нерв переносит информацию в затылочную долю коры, где формируется картина видимого мира. Здесь происходит обработка цвета, формы и движения.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повреждений зрительного пути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Нарушения, например опухоли или травмы, могут привести к потере зрения или искажению изображения. Ранняя диагностика помогает сохранить функциональность зрения.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Рефлекторные ответы ствола самые быстрые, что обеспечивает мгновенную защиту организма.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влияние мозговых отделов на скорость реакции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Слаженная работа отделов мозга гарантирует быстрое восприятие и выполнение действий, необходимые для выживания и эффективного взаимодействия с окружающим миром.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Нейронаука сегодня, 2022
</a:t>
            </a:r>
            <a:endParaRPr lang="en-US" sz="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обработки сенсорной информации в головном мозге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передачи и обработки сигналов от рецепторов до коры мозга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мозга: инсульт, травмы и их последствия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Инсульт возникает при нарушении кровообращения в мозге, вызывая паралич и затруднение речи. Быстрое лечение повышает шансы на восстановление функций.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Травматические повреждения мозга приводят к потере сознания и нарушению памяти. Реабилитация и своевременная помощь важны для снижения долгосрочных последствий.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работы мозга помогает улучшить обучение, заботиться о здоровье и готовит к будущим профессиям в науке и медицине, поддерживая успешное развитие личности.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знаний о мозге для каждой сферы жизни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2026-05-09T22:38:08Z</dcterms:created>
  <dcterms:modified xsi:type="dcterms:W3CDTF">2026-05-09T22:38:08Z</dcterms:modified>
</cp:coreProperties>
</file>