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решения систем уравнений с двумя переменными
</a:t>
            </a:r>
            <a:endParaRPr lang="en-US" sz="1919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общие точки двух графиков на плоскости.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графики помогают находить решения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графический метод показывает, как уравнения превращаются в линии и кривые. Он помогает увидеть общее решение системы как точку пересечения и понять, сколько ответов может быть у задачи: один, ни одного или бесконечно много.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 с двумя переменными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называют пару чисел (x; y), которая делает верными оба уравнения. Если такая пара найдена, она подходит сразу к двум записям системы.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решение системы соответствует общей точке двух линий или кривых. Несколько общих точек означают несколько решений, а отсутствие пересечений показывает, что решений нет.
</a:t>
            </a:r>
            <a:endParaRPr lang="en-US" sz="838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двух уравнений, где неизвестными являются x и y. Оба уравнения рассматриваются одновременно, потому что нужно найти значения, подходящие каждому из них сразу.
</a:t>
            </a:r>
            <a:endParaRPr lang="en-US" sz="8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график уравнения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образована двумя перпендикулярными осями: горизонтальной x и вертикальной y. По ним удобно точно задавать положение любой точки на рисунке.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записывается парой (x; y). Первая координата показывает положение по оси x, вторая — по оси y. Так легко читать и отмечать точки на плоскости.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3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 — это все точки, которые ему удовлетворяют. Если точка не входит в этот набор, она не является решением уравнения и системы.
</a:t>
            </a:r>
            <a:endParaRPr lang="en-US" sz="846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точек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обычно строят по двум точкам, а для параболы и других кривых берут несколько точек. Чем аккуратнее построение, тем легче найти пересечение графиков.
</a:t>
            </a:r>
            <a:endParaRPr lang="en-US" sz="8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графического решения системы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на координатной плоскости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и прямые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y = kx + b задаёт прямую. Его график можно построить на координатной плоскости, если подобрать несколько значений x и вычислить соответствующие значения y.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k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 наклон прямой. Если он положительный, прямая идёт вверх вправо, а если отрицательный — вниз вправо. Это помогает заранее представить вид графика.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b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y. Эта точка особенно удобна при построении, потому что одна координата сразу известна без дополнительных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системе оба уравнения линейные, их графики обычно являются прямыми. Решение находится в точке пересечения, если прямые не параллельны и не 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положение двух прямых полностью определяет число решений. На рисунке показаны самые важные случаи, которые встречаются при графическом способе.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случая для линейной системы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даёт одно решение, параллельность — ни одного, а совпадение прямых означает бесконечно много решений.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вид графиков и число решений 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случаев в графическом методе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графиков можно сразу определить результат, а точные координаты проверяют по точке пересечения и подстановкой в уравнения.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прямую по двум точкам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взять две удобные точки, которые точно подходят уравнению. Часто выбирают простые значения x, чтобы быстрее получить точные координаты без лишних вычислений.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точки отмечают на координатной плоскости. Важно соблюдать масштаб и внимательно подписывать координаты, чтобы график получился аккуратным и пригодным для поиска пересечений.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отмеченные точки проводят прямую линию. Если точки выбраны верно, вся линия будет соответствовать уравнению, а построенный график поможет найти решение системы.
</a:t>
            </a:r>
            <a:endParaRPr lang="en-US" sz="8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линейной системы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систему y = x + 1 и y = -x + 5. Обе зависимости линейные, поэтому их графики — прямые линии на одной координатной плоскости.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пересекаются в точке (2; 3). Это и есть решение системы, потому что именно эта пара чисел подходит сразу обоим уравнениям.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подтверждает результат: при x = 2 и y = 3 первое и второе уравнения становятся верными. Значит, найденное решение определено правильно.
</a:t>
            </a:r>
            <a:endParaRPr lang="en-US" sz="1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подстановкой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точки пересечения по графику подставьте её координаты в оба уравнения системы. Если в каждом случае получается верное равенство, найденная точка действительно является решением.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оба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график построен аккуратно, координаты точки могут быть считаны приблизительно. Подстановка помогает убедиться, что одна и та же пара чисел подходит сразу для двух уравнений.
</a:t>
            </a:r>
            <a:endParaRPr lang="en-US" sz="124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ошибок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 при неточном масштабе или при дробных координатах. Она позволяет вовремя заметить ошибку построения и не принять за ответ неверную точку пересечения.
</a:t>
            </a:r>
            <a:endParaRPr lang="en-US" sz="12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масштаб и чем аккуратнее построение, тем надёжнее получается ответ. Наибольшие трудности возникают, когда графики расположены очень близко друг к другу.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точность графического метода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сильнее всего зависит от масштаба и чтения точки пересечения; при дробных значениях и близких графиках вероятность ошибки заметно возрастает.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класса; обобщение по теме графического метода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для нелинейных систем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кривых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могут встречаться не только прямые, но и параболы, окружности или другие линии. Каждое уравнение по-прежнему задаёт свой график на плоскости.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общих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находятся там, где графики пересекаются. Если общая точка одна, решений одно; если две — решений два; если пересечений нет, система не имеет решений.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форме графиков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помогает увидеть, как именно расположены кривые. По их форме и взаимному положению легче понять, почему ответов может быть несколько или ни одного.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с параболой и прямой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Парабола, которая проходит через 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 = x² задаёт параболу, которая начинается в точке (0; 0) и поднимается вверх по обе стороны от оси y. На рисунке удобно отметить несколько точек, чтобы форма кривой была видна ясно.
</a:t>
            </a:r>
            <a:endParaRPr lang="en-US" sz="1029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пересекающая параболу дважды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 = 2x задаёт прямую, проходящую через начало координат и поднимающуюся вправо. Эта прямая пересекает параболу в двух точках — (0; 0) и (2; 4), поэтому система имеет два решения.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решения по графику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графическом решении системы уравнений с двумя переменными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графического способа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сразу показывает, как расположены линии или кривые. По рисунку легко понять, есть ли пересечение, и увидеть смысл решения без длинных вычислений.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быстро отвечает на главный вопрос: сколько решений имеет система. Это удобно на первых этапах изучения темы, когда важно заметить общую картину.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читаются с рисунка, возможна погрешность. Особенно трудно работать с дробными значениями и с графиками, которые пересекаются почти в одной точке.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точный ответ, часто приходится подставлять найденные координаты в уравнения. Такая проверка помогает убедиться, что график построен и прочитан верно.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небольшая неточность в построении может изменить ответ всей 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идеей метода, а с построением и чтением рисунка. Проверка помогает вовремя обнаружить неверный ответ.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алгебре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сравнивать зависимости, находить общие значения и описывать изменения величин. Эти умения полезны не только на уроках, но и при решении практических задач.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графики и системы уравнений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нужен в разных предметах, потому что он позволяет увидеть связь между величинами и быстро сравнить несколько зависимостей.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математики и межпредметным связям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графического и алгебраического способов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помогает увидеть, где именно пересекаются линии или кривые. Он делает задачу понятной и позволяет быстро оценить число решений ещё до вычислений.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даёт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графика можно применить вычисления, чтобы получить точные координаты. Это особенно полезно, если по рисунку точку нельзя считать без погрешности.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дополняют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 оба метода лучше использовать вместе: график помогает понять идею, а алгебраическая проверка подтверждает правильность ответа и исправляет неточности рисунка.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помогает увидеть решение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делает систему уравнений понятной: решение видно как точка пересечения графиков. Он учит рассуждать, сравнивать и проверять ответ, соединяя алгебру с геометрией.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2026-05-30T02:19:07Z</dcterms:created>
  <dcterms:modified xsi:type="dcterms:W3CDTF">2026-05-30T02:19:07Z</dcterms:modified>
</cp:coreProperties>
</file>