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image" Target="../media/image-9-9.jpe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5. «Как весна Зиму поборола»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о том, как тепло побеждает холод.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русская народная сказка передавалась из уст в уста. В ней легко запомнить повторы, яркие образы и понятный ход событий: приходит весна, и снег начинает уступать солнцу.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без автора, но с народной мудростью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602235"/>
            <a:ext cx="239400" cy="1915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28545"/>
            <a:ext cx="239400" cy="21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народная сказка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создал народ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сказки нет одного автора: её придумали и берегли люди. Такие истории складывались постепенно и жили в памяти многих поколений, как любимая семейная песня.
</a:t>
            </a:r>
            <a:endParaRPr lang="en-US" sz="1095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рассказывали вслух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Сказку передавали от старших к младшим. Поэтому в ней важны звучные фразы, повторения и чёткий порядок событий — так её проще слушать и пересказывать.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легко запоминается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сюжет и знакомые слова помогают детям быстро понять сказку. Даже самые маленькие слушатели без труда узнают, кто сильнее: мороз или тёплое солнце.
</a:t>
            </a:r>
            <a:endParaRPr lang="en-US" sz="1096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оживает природа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природа будто разговаривает: снег тает, ручьи бегут, птицы возвращаются. Обычные весенние перемены превращаются в красивую и понятную историю.
</a:t>
            </a:r>
            <a:endParaRPr lang="en-US" sz="10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в сказке строгая и холодная. Она приносит снег, мороз и тишину, будто всё вокруг замерло и ждёт своего часа.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сказки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тёплая и светлая, а Солнце помогает ей. Его лучи делают лёд хрупким, а снег — мягким, и природа начинает просыпаться.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сказке о смене зимы весной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сказка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928599" y="30615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зима
</a:t>
            </a:r>
            <a:pPr algn="ctr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вокруг покрыто снегом, воздух морозный и неподвижный. Кажется, что Зима держит природу под своей властью и не собирается уступать.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936949" y="1599572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перемены
</a:t>
            </a:r>
            <a:pPr algn="ctr" indent="0" marL="0">
              <a:lnSpc>
                <a:spcPct val="100000"/>
              </a:lnSpc>
              <a:buNone/>
            </a:pPr>
            <a:r>
              <a:rPr lang="en-US" sz="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 делает будущую перемену особенно заметной. Читатель чувствует: скоро должно произойти что-то тёплое, светлое и радостное.
</a:t>
            </a:r>
            <a:endParaRPr lang="en-US" sz="1163" dirty="0"/>
          </a:p>
        </p:txBody>
      </p:sp>
      <p:sp>
        <p:nvSpPr>
          <p:cNvPr id="11" name="Text 4"/>
          <p:cNvSpPr txBox="1"/>
          <p:nvPr/>
        </p:nvSpPr>
        <p:spPr>
          <a:xfrm>
            <a:off x="4022349" y="3453247"/>
            <a:ext cx="1541100" cy="11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
</a:t>
            </a:r>
            <a:pPr algn="ctr" indent="0" marL="0">
              <a:lnSpc>
                <a:spcPct val="100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светлее, и сказка готовит нас к чуду. Именно на этом фоне появление Весны выглядит долгожданным и очень заметным.
</a:t>
            </a:r>
            <a:endParaRPr lang="en-US" sz="115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спокойно, без крика и спора. Но в её появлении чувствуется сила: она несёт свет, тепло и новое движение всей природе.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Весны и Зимы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не сдаётся сразу. Между ней и Весной возникает сказочное состязание, где холод спорит с теплом, а снег — с солнечным светом.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этот эпизод особенно понятен: есть две разные силы, и сразу ясно, кто приносит радость, а кто вынужден отступить.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096" y="1768877"/>
            <a:ext cx="208200" cy="2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3013" y="1768877"/>
            <a:ext cx="208200" cy="20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83779" y="1768877"/>
            <a:ext cx="208200" cy="208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Солнца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58142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помощник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поддерживает Весну и помогает ей победить холод. Его тёплые лучи становятся в сказке настоящей силой, которая меняет всю картину природы.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164058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меняет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солнечного тепла снег темнеет и оседает, а лёд делается тоньше. Природа постепенно оживает, словно после долгого сна открывает глаза.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844825" y="1569900"/>
            <a:ext cx="1734600" cy="290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пробуждает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народных сказках Солнце часто связано с добром и жизнью. Оно помогает земле проснуться, а весне — прийти по-настоящему и уверенно.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10" y="954875"/>
            <a:ext cx="1900549" cy="209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1010" y="954875"/>
            <a:ext cx="1900549" cy="20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498" y="954875"/>
            <a:ext cx="1906673" cy="20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59107" y="954875"/>
            <a:ext cx="1900549" cy="209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победы Весны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4674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Сугробы сдают позиции
</a:t>
            </a:r>
            <a:pPr algn="l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уже не лежит неподвижно, как раньше. Он темнеет, оседает и превращается в мокрые кучи у дороги. На их месте появляются лужи, а рядом — первые проталины, где земля наконец выглядывает наружу.
</a:t>
            </a:r>
            <a:endParaRPr lang="en-US" sz="1031" dirty="0"/>
          </a:p>
        </p:txBody>
      </p:sp>
      <p:sp>
        <p:nvSpPr>
          <p:cNvPr id="15" name="Text 3"/>
          <p:cNvSpPr txBox="1"/>
          <p:nvPr/>
        </p:nvSpPr>
        <p:spPr>
          <a:xfrm>
            <a:off x="2562967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спешат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6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начинает бежать быстрее, и во дворах слышно весёлое журчание. Ручьи прокладывают себе дорожки между снежными островками. Кажется, будто сама земля торопится умыться после долгой зимы.
</a:t>
            </a:r>
            <a:endParaRPr lang="en-US" sz="1060" dirty="0"/>
          </a:p>
        </p:txBody>
      </p:sp>
      <p:sp>
        <p:nvSpPr>
          <p:cNvPr id="16" name="Text 4"/>
          <p:cNvSpPr txBox="1"/>
          <p:nvPr/>
        </p:nvSpPr>
        <p:spPr>
          <a:xfrm>
            <a:off x="4845953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pPr algn="l" indent="0" marL="0">
              <a:lnSpc>
                <a:spcPct val="100000"/>
              </a:lnSpc>
              <a:buNone/>
            </a:pPr>
            <a:r>
              <a:rPr lang="en-US" sz="6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небе появляются первые птицы, и весна становится заметнее. Их голоса оживляют двор, сад и парк. На ветках набухают почки, будто деревья тоже готовятся к новому началу.
</a:t>
            </a:r>
            <a:endParaRPr lang="en-US" sz="1054" dirty="0"/>
          </a:p>
        </p:txBody>
      </p:sp>
      <p:sp>
        <p:nvSpPr>
          <p:cNvPr id="17" name="Text 5"/>
          <p:cNvSpPr txBox="1"/>
          <p:nvPr/>
        </p:nvSpPr>
        <p:spPr>
          <a:xfrm>
            <a:off x="6941064" y="3354450"/>
            <a:ext cx="1724633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звенит повсюду
</a:t>
            </a:r>
            <a:pPr algn="l" indent="0" marL="0">
              <a:lnSpc>
                <a:spcPct val="100000"/>
              </a:lnSpc>
              <a:buNone/>
            </a:pPr>
            <a:r>
              <a:rPr lang="en-US" sz="6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падают капли, и воздух наполняется звонкой музыкой. Солнце светит ярче, небо становится светлым, а земля кажется более живой. Такая картина сразу подсказывает: весна уже победила.
</a:t>
            </a:r>
            <a:endParaRPr lang="en-US" sz="10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уходит не потому, что она слабая. Просто у неё заканчивается своё время, и в природе наступает очередь тепла, света и движения.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Зима отступает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 важный порядок: после холода всегда приходит весна. Это правило повторяется каждый год, поэтому его легко понять и запомнить.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такой сюжет особенно ясен. Он напоминает, что трудный и холодный период не бывает вечным, а за ним обязательно приходит радостное обновление.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96730" y="3439185"/>
            <a:ext cx="239400" cy="1915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сказка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используются знакомые и очень ясные слова. Благодаря этому первоклассник легко понимает смысл и не теряется в длинных объяснениях.
</a:t>
            </a:r>
            <a:endParaRPr lang="en-US" sz="1100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обороты делают рассказ ритмичным. Их удобно слушать, запоминать и потом пересказывать почти без подсказок.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
</a:t>
            </a:r>
            <a:endParaRPr lang="en-US" sz="1300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Мороз, снег, солнце, ручей и капель помогают сразу представить картину весны. Такие слова делают сказку живой и яркой.
</a:t>
            </a:r>
            <a:endParaRPr lang="en-US" sz="1100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Звучность речи
</a:t>
            </a:r>
            <a:endParaRPr lang="en-US" sz="1300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и спокойный ритм звучат красиво, почти как песенка. Поэтому сказка читается легко и вызывает тёплое настроение.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замечал, как весной день становится длиннее, а утро приходит раньше. Это простое наблюдение помогло увидеть: свет постепенно побеждает темноту.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природой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видели, что солнце греет сильнее, снег темнеет и оседает. Из таких маленьких перемен и выросла сказочная история о приходе весны.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тает снег, бегут ручьи, появляются лужи и проталины. Природа будто просыпается после долгого сна и начинает двигаться быстрее.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возвращаются, капель звенит у крыш, на ветках набухают почки. Все эти признаки народ собрал вместе и превратил в волшебный рассказ.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русской культуре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время обновления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русской культуре весна всегда связана с надеждой и радостью. После долгой зимы люди особенно ждут тепла, света и первых зелёных ростков.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народных образах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Весну часто изображают яркими красками, голубым небом, капелью и прилётом птиц. Эти образы помогают почувствовать, что природа снова оживает и улыбается.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учит терпению: холод и снег не могут длиться вечно. За трудным временем обязательно приходит более светлый и тёплый день.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сказка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замечать перемены вокруг себя. Если внимательно смотреть на небо, деревья и землю, можно увидеть, как природа постепенно меняется.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что тепло, добро и жизнь всегда связаны между собой. Там, где появляется весна, начинается рост, движение и радость.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сказки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зимнего покоя к весеннему обновлению показывает, как меняются силы природы.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071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1834" y="1804453"/>
            <a:ext cx="251700" cy="22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434" y="3449281"/>
            <a:ext cx="25020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2584" y="3449281"/>
            <a:ext cx="250200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сказка связана с жизнью детей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185135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Тающий снег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легко замечают, как сугробы становятся ниже, а дорожки во дворе темнеют. Это знакомый весенний признак, который напоминает о сказочном пробуждении природы.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6203500" y="1569900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 ручьи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появляются лужи и быстрые ручейки. Их можно увидеть по дороге в школу или возле дома, как будто сама земля начинает говорить.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185135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ветер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воздух меняется: ветер становится мягче и приятнее. Ребёнок чувствует это сразу и понимает, что зима уже отступает, хоть и не спешит прощаться.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6203500" y="3227961"/>
            <a:ext cx="25335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Подснежники, травинки и почки на ветках показывают, что природа просыпается. Такие открытия делают обычную прогулку похожей на маленькое приключение.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сказки звучит тихое, холодное и строгое настроение. Оно похоже на утро, когда всё вокруг ещё спит под белым снегом и морозцем.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сказки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настроение становится радостным и светлым. Вместе с теплом приходит движение, и зимняя картина словно уступает место весёлой весенней улыбке.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96325" y="179925"/>
            <a:ext cx="85515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сюжете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54706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хозяйничает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15056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природа находится под властью холода, снега и тишины. Всё вокруг кажется неподвижным и крепко уснувшим.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164231" y="2032917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Приходит Весна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024581" y="3382005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Весна, и начинается сказочный спор. Солнце помогает ей, посылая тёплые лучи на землю.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3978567" y="1386189"/>
            <a:ext cx="12513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тепла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3838917" y="2798880"/>
            <a:ext cx="1530600" cy="141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тает, бегут ручьи, прилетают птицы. Зима отступает, а природа встречает новое, светлое время.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показывает, как народ умел замечать простые явления и превращать их в красивую историю. Обычный переход от зимы к весне становится в ней настоящим чудом.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вывод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ней соединяются фантазия и наблюдательность. Зима, Весна и Солнце ведут себя как живые герои, чтобы детям было легче понять порядок в природе.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хочется внимательнее смотреть вокруг. Тогда даже капель, лужа или первая почка на ветке кажутся маленьким подарком весны.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обязательно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«Как весна Зиму поборола» учит радоваться теплу, свету и пробуждению природы. В ней простые слова, яркие образы и народная мудрость складываются в добрую историю о новой жизни.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2026-05-24T01:06:18Z</dcterms:created>
  <dcterms:modified xsi:type="dcterms:W3CDTF">2026-05-24T01:06:18Z</dcterms:modified>
</cp:coreProperties>
</file>