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«Гамлет, принц Датский»: трагедия выбора, долга и совести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принце, который ищет правду и цену справедливости.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Шекспир, Возрождение и замок Эльсинор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появилась на рубеже XVI–XVII веков, когда литература особенно внимательно изучала человека и его внутренний мир. Старинная датская легенда у Шекспира стала историей о сомнении, долге и тревожном замке Эльсинор.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смерть короля и появление призрака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короля Гамлет возвращается в Данию и видит, что двор уже изменился: его мать Гертруда поспешно вышла замуж за Клавдия, брата погибшего правителя.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на крепостной стене появляется призрак отца Гамлета. Он открывает страшную тайну: король был убит ядом, который Клавдий влил ему в ухо.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семейная драма превращается в историю о преступлении, власти и мести. Гамлет оказывается перед выбором, который изменит судьбу всех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конфликта к трагической развязке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показывает, как напряжение в пьесе нарастает от шага к шагу.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герой мысли и сомнения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медлит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спешит с поступком, потому что хочет убедиться в правде и понять, не обманывают ли его чувства. Он размышляет дольше, чем действует, и именно это делает его образ сложным. 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монолог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«Быть или не быть» помогает увидеть его внутреннюю борьбу. В нём соединяются страх смерти, боль от несправедливости и вопрос о том, как не потерять честь, выбирая между действием и ожиданием.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Клавдий: власть, преступление и страх разоблачения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занимает трон после гибели брата и старается выглядеть спокойным и рассудительным правителем. Его вежливость скрывает преступление, совершённое ради короны и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управлять дворцом и говорить так, чтобы вызывать доверие. Но за этой внешней уверенностью постоянно чувствуется напряжение: Клавдий боится, что правда о смерти короля станет известна.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молитвы особенно важна, потому что она показывает его внутренний разлад. Клавдий понимает вину, но не способен по-настоящему раскаяться, пока не хочет отказаться от выгод своего поступка.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напряжения в трагедии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не просто меняет события, но и сужает пространство для мирного выхода из конфликта.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показывает: чем больше герои скрывают правду, тем быстрее трагедия приближается к развязке.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трагедии Уильяма Шекспира «Гамлет, принц Датский»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Офелия: трагедия беззащитного человека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 любит Гамлета, но не может сама принимать важные решения. Её отец Полоний и брат Лаэрт постоянно говорят ей, как нужно себя вести.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оказывается между чувствами и чужой волей, поэтому почти не имеет свободы. Даже её отношения с Гамлетом зависят не только от неё, но и от придворных правил.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Полония Офелия теряет опору и постепенно сходит с ума. Её судьба показывает, как жестокий двор ломает человека, который не умеет защищаться.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сюжете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персонажах и их месте в трагедии.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связаны между собой конфликтом долга, ошибки и утраты; именно это и движет сюжет к трагическому финалу.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Уильяма Шекспира «Гамлет, принц Датский»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Крепостные стены и ночная стража
</a:t>
            </a:r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стенах замка появляется призрак отца Гамлета, поэтому Эльсинор связан не только с властью, но и с тайной. Холодный ветер, темнота и стража создают ощущение опасности, которая может прийти в любой момент.
</a:t>
            </a:r>
            <a:endParaRPr lang="en-US" sz="83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 ловушка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красивыми покоями и внешним порядком скрываются страх, подозрение и борьба за влияние. Поэтому замок воспринимается не как уютный дом, а как закрытое пространство, из которого трудно выбраться без потерь.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Коридоры, где слышны чужие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 в пьесе кажется местом, где никто не может чувствовать себя спокойно. В длинных коридорах и залах герои постоянно догадываются, что за ними наблюдают, а каждый разговор может стать началом новой интриги или доноса.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Эльсинор: замок, где тревога становится частью воздуха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4557" y="1692275"/>
            <a:ext cx="17865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смерти и бренности в пьесе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Йорика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смерть уравнивает всех людей, независимо от звания и богатства. В одном образе Шекспир соединяет память о прошлом, иронию судьбы и горькое понимание конечности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в трагедии связан не только с убийством короля, но и с тайным злом, которое действует скрытно. Этот образ показывает, как внешне спокойный двор может быть заражён преступлением.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Кладбище и могила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на кладбище переводят разговор о власти и мести в размышление о человеческой судьбе. Земля, могила и смерть заставляют героев и читателя увидеть, насколько коротка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трагедии становится неизбежным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действие, тем меньше у героев остаётся безопасных решений и тем больше любой шаг ведёт к новой беде.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рождается из цепочки взаимосвязанных причин: одно преступление запускает страх, месть и новые ошибки, поэтому развязка выглядит закономерной.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трагедии У. Шекспира «Гамлет, принц Датский»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Гамлет проверяет правду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проверки истины в трагедии основан на наблюдении, театре и реакции Клавдия.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44404"/>
            <a:ext cx="3170700" cy="12542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трагедии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увидеть, как предметы и образы в пьесе раскрывают главные темы — долг, тайну, насилие и конечность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соединяют личную историю Гамлета с общими вопросами о совести, опасности и неизбежности смерти.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«Гамлет, принц Датский»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Шекспира и известные цитаты из пьесы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как высокая поэзия, но в ней много точных и простых слов. Поэтому мысли Гамлета о страхе, долге и смерти становятся понятными и сильными даже сегодня.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вроде «Быть или не быть» и «Слова, слова, слова» запоминаются сразу, потому что в них есть вопрос, ирония и внутреннее напряжение. Они передают характер героя без длинных объяснений.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«Дальше — молчание» особенно важна: она завершает размышление о жизни и показывает границу, за которой человеку уже не всё подвластно. Так язык трагедии делает её философской и очень живой.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«Гамлета» с другими шекспировскими трагедиями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Шекспира трагедия часто рождается из сильного чувства, ошибки или преступления, но в «Гамлете» особенно заметен внутренний спор героя с самим собой.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каждая трагедия раскрывает свой тип характера, а «Гамлет» выделяется прежде всего размышлением, а не действием.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шекспировских трагедий по литературной традиции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36" y="2192833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«Гамлет» остаётся понятным современному читателю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к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видно, как опасно, когда правитель скрывает правду и использует красивую речь вместо честности. Такой сюжет легко понять, потому что вопрос доверия важен и в обычной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сталкивается с трудным решением и боится ошибиться. Многие школьники узнают в этом знакомую ситуацию, когда нужно выбрать между чувствами, правилами и ответственностью.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чужих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постоянно говорят не то, что думают, поэтому разобраться в правде очень трудно. Пьеса учит внимательно слушать, не доверять первым впечатлениям и проверять услышанное.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и равнодушие в трагедии приводят к тому, что близкие люди перестают понимать друг друга. Это делает пьесу близкой современному читателю, который видит ценность доверия и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иллюстрациях к пьесе нередко появляются череп, меч и свечи. Эти детали не просто украшают сцену: они напоминают о смерти, выборе и опасности, а мрачный коридор усиливает ощущение тревоги и скрытого заговора.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Череп, свеча и мрачный коридор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 часто строятся на резком контрасте света и тёмных пространств. Яркий свет может выделять героя в решающий момент, а тень — скрывать дворцовые тайны, делая историю более напряжённой и понятной зрителю.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в театре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художники показывают Гамлета в тёмной одежде, на фоне пустого зала или холодных каменных стен. Такой образ помогает сразу почувствовать одиночество героя и напряжённую тишину замка, где никто не говорит всей правды.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принц в тёмном зале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постановки «Гамлета»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в пьесе не становится настоящей справедливостью, потому что вокруг уже слишком много лжи, страха и насилия. Каждый новый шаг лишь усиливает беду и приближает гибель героев.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ищет правду, но слишком долго размышляет и не может быстро остановить зло. Его сомнения понятны, однако промедление делает ситуацию ещё опаснее для всех вокруг.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тайная вина Клавдия запускает цепочку событий, которая разрушает семью, дружбу и порядок при дворе. Так личное преступление превращается в беду для целого королевства.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показывает: когда люди не доверяют друг другу и выбирают насилие вместо честного разговора, почти невозможно остановить трагедию. Поэтому пьеса звучит как серьёзное предупреждение.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трагическая мысль пьесы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чему учит трагедия «Гамлет, принц Датский»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учит думать о совести, честности и цене выбора. Она показывает, что правда требует смелости, а ложь и насилие разрушают не только одного человека, но и целый мир.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2026-05-19T07:06:40Z</dcterms:created>
  <dcterms:modified xsi:type="dcterms:W3CDTF">2026-05-19T07:06:40Z</dcterms:modified>
</cp:coreProperties>
</file>