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Лекция 10: Готика в Северном Рейне-Вестфалии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готическим храмам и городам средневековой Германии.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памятники Северного Рейна-Вестфалии помогают учить язык через историю, архитектуру и культуру. На их примере удобно запоминать слова, связанные с городом, храмом, башней и витражом.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на уроке немецкого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возникает во Франции и постепенно меняет облик европейских соборов.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распространяется в германские земли и закрепляется в крупных городах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Рейне-Вестфалии активно строят храмы, башни и городские здания в готическом духе.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перестройки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памятники менялись, но сохранили стрельчатые арки, своды и высокие окна.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 готики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и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Стрельчатая арка делает здание визуально выше и помогает распределять нагрузку. Ребристый свод и контрфорсы укрепляют стены, позволяя строить более смелые и высокие пространства.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окна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окна наполняют интерьер светом, а витражи создают особую атмосферу. Цветное стекло превращает храм в пространство, где архитектура и изображение работают вместе.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пространство готики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строительства крупного средневекового храма.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строился готический храм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 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высота Кёльнского собора, одного из самых узнаваемых готических храмов Германии.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Кёльнский собор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высота подчёркивает масштаб замысла и делает собор главным архитектурным знаком Кёльна.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времени начала строительства, памятники различаются материалами, размерами и городским назначением.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в регионе развивалась неравномерно: крупные центры и малые города создавали разные архитектурные решения.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архитектуры Северного Рейна-Вестфалии; обобщение по историческим датировкам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готических памятников NRW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храма в Ксантене началось в XIV веке и связано с почитанием святого Виктора. Это делает церковь важным центром религиозной памяти Нижнего Рейна.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выделяется высоким хором, узкими вытянутыми окнами и тонкой каменной резьбой. Эти детали создают впечатление лёгкости и направляют взгляд вверх.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показывает, что готика была значима не только в крупнейших городах. В небольших центрах она тоже формировала лицо города и его историческую репутацию.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Ксантен и церковь Святого Виктора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900752"/>
            <a:ext cx="542108" cy="4336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Соест и кирпичная готика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Соесте часто использовали кирпич и местный камень, потому что хорошего строительного камня в окрестностях не хватало.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более простых материалах здания выглядели выразительно благодаря пропорциям, высоким крышам и чётким линиям фасадов.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Кирпичная готика характерна для северных и западных городов, где кирпич был практичнее и доступнее камня.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материал и функция здания влияли на внешний вид готической архитектуры в разных городах.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зданий определяли местные ресурсы, богатство города и назначение постройки.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архитектуры Северного Рейна-Вестфалии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особенности готики в Северном Рейне-Вестфалии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которое превращает свет в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готическом соборе окно перестаёт быть просто проёмом в стене. Сквозь цветные стёкла свет входит внутрь и распадается на красные, синие и золотые пятна, создавая ощущение торжественности и тишины.
</a:t>
            </a:r>
            <a:endParaRPr lang="en-US" sz="100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стекло рассказывает о вере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витражах часто изображали сцены из Библии, святых и христианские символы. Такие изображения помогали людям понимать церковные сюжеты даже без чтения, а сам свет усиливал их выразительность и смысл.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переплёт и цветной узор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Готическое окно обычно окружено тонким каменным переплётом, который делит его на высокие узкие части. Благодаря этому фасад кажется легче, а интерьер собора наполняется мерцающим, почти сказочным освещением.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и свет в готическом интерьере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фасад редко оставался пустым: порталы, карнизы и башни заполняли статуи святых, королей и пророков, которые подчёркивали значение здания для верующих и горожан.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на стенах и у входа выполняли не только декоративную роль. Они напоминали о христианских ценностях, истории спасения и важности церкви как духовного центра города.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Рейне-Вестфалии особенно заметны резные детали на соборах, городских церквях и ратушах. Каменная пластика делала здания узнаваемыми и подчёркивала мастерство строителей.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существа, горгульи и орнаменты добавляли фасадам выразительность и ритм. Такие элементы помогали соединить красоту, веру и городскую гордость в одном архитектурном образе.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 украшение фасадов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памятниках эти функции обычно действуют одновременно: один элемент может укреплять здание и одновременно делать его более выразительным.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принадлежит конструкции, но свет и символика тоже очень важны. Готика объединяет прочность, красоту и смысл.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памятникам готической архитектуры Северного Рейна-Вестфалии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готических элементов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76728"/>
            <a:ext cx="542227" cy="4819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76728"/>
            <a:ext cx="542227" cy="4819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в городах и в повседневной жизни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Ратуши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ратуши показывали силу городского самоуправления. Здесь принимали важные решения, обсуждали торговлю и подчёркивали независимость города от феодальных властей.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были не только частью обороны, но и знаком статуса. Они встречали гостей, контролировали въезд и создавали первое впечатление о богатстве и порядке в городе.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купцов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 кирпичные дома состоятельных горожан отражали успех торговли. Их архитектура соединяла практичность и представительность, поэтому такие здания хорошо заметны в старых кварталах.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Церкви в центре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повседневной городской среде церковь оставалась важным ориентиром. Её башня была видна издалека и помогала жителям ощущать связь между духовной и общественной 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менялись формы зданий от более тяжёлых и закрытых к более высоким, светлым и декоративным.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романики к готике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здания помогают увидеть, как жили и строили люди в Средние века. Они сохраняют следы ремёсел, веры и городской истории, поэтому их изучают на уроках и экскурсиях.
</a:t>
            </a:r>
            <a:endParaRPr lang="en-US" sz="1536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эти памятники соединяют прошлое и настоящее: рядом с современными улицами стоят соборы, церкви и башни. Благодаря им города Северного Рейна-Вестфалии сохраняют узнаваемый исторический облик.
</a:t>
            </a:r>
            <a:endParaRPr lang="en-US" sz="143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готические памятники важны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готика в регионе развивалась по-разному: где-то доминировал собор, а где-то — городские церкви и кирпичная архитектура.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время строительства и назначение зданий отражают местные условия и роль города в истории региона.
</a:t>
            </a:r>
            <a:endParaRPr lang="en-US" sz="132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архитектуры Северного Рейна-Вестфалии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памятники NRW: город, дата, особенность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храм или ратуша могли служить людям по-разному: для молитвы, собраний, ориентира в городе и выражения местной гордости.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здания были многофункциональными. Их значение выходило далеко за рамки украшения и затрагивало религию, управление и повседневную жизнь.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примерам готики в Северном Рейне-Вестфалии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выполняли готические здания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79988"/>
            <a:ext cx="431178" cy="383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56033"/>
            <a:ext cx="431180" cy="431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99151"/>
            <a:ext cx="431180" cy="344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113" y="1949450"/>
            <a:ext cx="388803" cy="444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99151"/>
            <a:ext cx="431180" cy="344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готике в Северном Рейне-Вестфалии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стремится вверх: башни, стрельчатые арки и вытянутые формы делают здания лёгкими на вид и подчёркивают движение к небу.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окна и витражи наполняют интерьер цветным светом. Внутри собора становится торжественно и просторно, что отличает готику от более ранних стилей.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Кёльн, Ксантен, Соест и Мюнстер — главные центры, где готические памятники сохранили историю религии, торговли и городского развития.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запомнить: die Gotik, der Dom, das Fenster, der Turm, die Stadt. Эти слова помогут читать тексты и описывать памятники архитектуры.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кирпич влияли на внешний вид зданий. Поэтому готика в одном городе выглядит богаче, а в другом — строже и проще, но не менее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как часть культуры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в Северном Рейне-Вестфалии показывает, как архитектура, история и жизнь города связаны между собой. Эти памятники помогают лучше понять средневековую Германию и её культурное наследие.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2026-05-25T02:13:47Z</dcterms:created>
  <dcterms:modified xsi:type="dcterms:W3CDTF">2026-05-25T02:13:47Z</dcterms:modified>
</cp:coreProperties>
</file>